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31" r:id="rId2"/>
    <p:sldMasterId id="2147483749" r:id="rId3"/>
    <p:sldMasterId id="2147483767" r:id="rId4"/>
    <p:sldMasterId id="2147483779" r:id="rId5"/>
  </p:sldMasterIdLst>
  <p:sldIdLst>
    <p:sldId id="256" r:id="rId6"/>
    <p:sldId id="257" r:id="rId7"/>
    <p:sldId id="259" r:id="rId8"/>
    <p:sldId id="260" r:id="rId9"/>
    <p:sldId id="261" r:id="rId10"/>
    <p:sldId id="262" r:id="rId11"/>
    <p:sldId id="263" r:id="rId12"/>
    <p:sldId id="264" r:id="rId13"/>
    <p:sldId id="265" r:id="rId14"/>
    <p:sldId id="273" r:id="rId15"/>
    <p:sldId id="282" r:id="rId16"/>
    <p:sldId id="274" r:id="rId17"/>
    <p:sldId id="275" r:id="rId18"/>
    <p:sldId id="276" r:id="rId19"/>
    <p:sldId id="277" r:id="rId20"/>
    <p:sldId id="278" r:id="rId21"/>
    <p:sldId id="279" r:id="rId22"/>
    <p:sldId id="280" r:id="rId23"/>
    <p:sldId id="284" r:id="rId24"/>
    <p:sldId id="287" r:id="rId25"/>
    <p:sldId id="289" r:id="rId26"/>
    <p:sldId id="290" r:id="rId27"/>
    <p:sldId id="291" r:id="rId28"/>
    <p:sldId id="292" r:id="rId29"/>
    <p:sldId id="293" r:id="rId30"/>
    <p:sldId id="283" r:id="rId31"/>
    <p:sldId id="28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9F89A9-CCE6-4715-9B38-21F4D16F624B}">
          <p14:sldIdLst>
            <p14:sldId id="256"/>
            <p14:sldId id="257"/>
            <p14:sldId id="259"/>
            <p14:sldId id="260"/>
            <p14:sldId id="261"/>
            <p14:sldId id="262"/>
            <p14:sldId id="263"/>
            <p14:sldId id="264"/>
            <p14:sldId id="265"/>
            <p14:sldId id="273"/>
            <p14:sldId id="282"/>
            <p14:sldId id="274"/>
            <p14:sldId id="275"/>
            <p14:sldId id="276"/>
            <p14:sldId id="277"/>
            <p14:sldId id="278"/>
            <p14:sldId id="279"/>
            <p14:sldId id="280"/>
            <p14:sldId id="284"/>
            <p14:sldId id="287"/>
            <p14:sldId id="289"/>
          </p14:sldIdLst>
        </p14:section>
        <p14:section name="Untitled Section" id="{A1DCE977-1EC7-40A8-9030-F5C762D95DA2}">
          <p14:sldIdLst>
            <p14:sldId id="290"/>
            <p14:sldId id="291"/>
            <p14:sldId id="292"/>
            <p14:sldId id="293"/>
            <p14:sldId id="283"/>
            <p14:sldId id="2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p:scale>
          <a:sx n="75" d="100"/>
          <a:sy n="75" d="100"/>
        </p:scale>
        <p:origin x="169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E6832-20EE-4104-AA1F-EBC49C5A2AB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037CD7-036E-41C5-A469-45A4A82552DA}">
      <dgm:prSet custT="1"/>
      <dgm:spPr/>
      <dgm:t>
        <a:bodyPr/>
        <a:lstStyle/>
        <a:p>
          <a:r>
            <a:rPr lang="en-US" sz="1600" dirty="0"/>
            <a:t>Sharing images within online content sharing sites , therefore, may quickly lead to unwanted disclosure and privacy violations.</a:t>
          </a:r>
        </a:p>
      </dgm:t>
    </dgm:pt>
    <dgm:pt modelId="{1E69B1F7-3115-41EA-A421-C285DA4DA433}" type="parTrans" cxnId="{0520DD6E-95A1-47B2-9C17-FBA40AB546D0}">
      <dgm:prSet/>
      <dgm:spPr/>
      <dgm:t>
        <a:bodyPr/>
        <a:lstStyle/>
        <a:p>
          <a:endParaRPr lang="en-US" sz="2800"/>
        </a:p>
      </dgm:t>
    </dgm:pt>
    <dgm:pt modelId="{F09E1292-FE62-4132-8AE2-2B00C71B9228}" type="sibTrans" cxnId="{0520DD6E-95A1-47B2-9C17-FBA40AB546D0}">
      <dgm:prSet/>
      <dgm:spPr/>
      <dgm:t>
        <a:bodyPr/>
        <a:lstStyle/>
        <a:p>
          <a:endParaRPr lang="en-US" sz="2800"/>
        </a:p>
      </dgm:t>
    </dgm:pt>
    <dgm:pt modelId="{B290F073-4360-4B7D-B855-95A6286337A9}">
      <dgm:prSet custT="1"/>
      <dgm:spPr/>
      <dgm:t>
        <a:bodyPr/>
        <a:lstStyle/>
        <a:p>
          <a:r>
            <a:rPr lang="en-US" sz="1600" dirty="0"/>
            <a:t>Further, the persistent nature of online media makes it possible for other users to collect rich aggregated information about the owner of the published content and the subjects in the published content.</a:t>
          </a:r>
        </a:p>
      </dgm:t>
    </dgm:pt>
    <dgm:pt modelId="{9DFF42A7-FD56-4056-96A4-1B70363ECB99}" type="parTrans" cxnId="{20FDB8CF-E288-4879-AA6C-87A5BA81F864}">
      <dgm:prSet/>
      <dgm:spPr/>
      <dgm:t>
        <a:bodyPr/>
        <a:lstStyle/>
        <a:p>
          <a:endParaRPr lang="en-US" sz="2800"/>
        </a:p>
      </dgm:t>
    </dgm:pt>
    <dgm:pt modelId="{A747E952-3BFE-4BE8-8BB4-B706AF43208A}" type="sibTrans" cxnId="{20FDB8CF-E288-4879-AA6C-87A5BA81F864}">
      <dgm:prSet/>
      <dgm:spPr/>
      <dgm:t>
        <a:bodyPr/>
        <a:lstStyle/>
        <a:p>
          <a:endParaRPr lang="en-US" sz="2800"/>
        </a:p>
      </dgm:t>
    </dgm:pt>
    <dgm:pt modelId="{F9BE8F21-7E22-4412-8F91-D981EDCE3115}">
      <dgm:prSet custT="1"/>
      <dgm:spPr/>
      <dgm:t>
        <a:bodyPr/>
        <a:lstStyle/>
        <a:p>
          <a:r>
            <a:rPr lang="en-US" sz="1600" dirty="0"/>
            <a:t>The aggregated information can result in unexpected exposure of one’s social environment and lead to abuse of one’s personal information.</a:t>
          </a:r>
        </a:p>
      </dgm:t>
    </dgm:pt>
    <dgm:pt modelId="{3ACAF2A2-81E0-4E77-B80D-EFAC9E616AB7}" type="parTrans" cxnId="{E7CBB15B-AA5B-4B73-853A-88DC637928DF}">
      <dgm:prSet/>
      <dgm:spPr/>
      <dgm:t>
        <a:bodyPr/>
        <a:lstStyle/>
        <a:p>
          <a:endParaRPr lang="en-US" sz="2800"/>
        </a:p>
      </dgm:t>
    </dgm:pt>
    <dgm:pt modelId="{2D1895EE-C76A-46BF-A576-001B6A27AE13}" type="sibTrans" cxnId="{E7CBB15B-AA5B-4B73-853A-88DC637928DF}">
      <dgm:prSet/>
      <dgm:spPr/>
      <dgm:t>
        <a:bodyPr/>
        <a:lstStyle/>
        <a:p>
          <a:endParaRPr lang="en-US" sz="2800"/>
        </a:p>
      </dgm:t>
    </dgm:pt>
    <dgm:pt modelId="{AE980CD0-83BC-4C80-8F26-C3CE106F1E9C}" type="pres">
      <dgm:prSet presAssocID="{79BE6832-20EE-4104-AA1F-EBC49C5A2AB9}" presName="root" presStyleCnt="0">
        <dgm:presLayoutVars>
          <dgm:dir/>
          <dgm:resizeHandles val="exact"/>
        </dgm:presLayoutVars>
      </dgm:prSet>
      <dgm:spPr/>
    </dgm:pt>
    <dgm:pt modelId="{F2D96C23-49EE-4AC1-A55B-D98D2E33ED89}" type="pres">
      <dgm:prSet presAssocID="{DD037CD7-036E-41C5-A469-45A4A82552DA}" presName="compNode" presStyleCnt="0"/>
      <dgm:spPr/>
    </dgm:pt>
    <dgm:pt modelId="{63FE1D01-A6DD-42E6-B726-194E72C48C58}" type="pres">
      <dgm:prSet presAssocID="{DD037CD7-036E-41C5-A469-45A4A82552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FC2895BA-669B-409B-AD5A-25C7D2D2931F}" type="pres">
      <dgm:prSet presAssocID="{DD037CD7-036E-41C5-A469-45A4A82552DA}" presName="spaceRect" presStyleCnt="0"/>
      <dgm:spPr/>
    </dgm:pt>
    <dgm:pt modelId="{20E8B3DC-091A-4095-B576-BCE9B1866072}" type="pres">
      <dgm:prSet presAssocID="{DD037CD7-036E-41C5-A469-45A4A82552DA}" presName="textRect" presStyleLbl="revTx" presStyleIdx="0" presStyleCnt="3">
        <dgm:presLayoutVars>
          <dgm:chMax val="1"/>
          <dgm:chPref val="1"/>
        </dgm:presLayoutVars>
      </dgm:prSet>
      <dgm:spPr/>
    </dgm:pt>
    <dgm:pt modelId="{68975905-6C51-4CA3-BEEA-5FCF3FFC8B96}" type="pres">
      <dgm:prSet presAssocID="{F09E1292-FE62-4132-8AE2-2B00C71B9228}" presName="sibTrans" presStyleCnt="0"/>
      <dgm:spPr/>
    </dgm:pt>
    <dgm:pt modelId="{3EC567EF-A9DB-45E3-8F3E-6805BB82701A}" type="pres">
      <dgm:prSet presAssocID="{B290F073-4360-4B7D-B855-95A6286337A9}" presName="compNode" presStyleCnt="0"/>
      <dgm:spPr/>
    </dgm:pt>
    <dgm:pt modelId="{2EF4D3CB-9828-4D93-AD3F-1BF05CC9AC3F}" type="pres">
      <dgm:prSet presAssocID="{B290F073-4360-4B7D-B855-95A6286337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73024BEE-6366-4342-BF50-9ACACE14F4FE}" type="pres">
      <dgm:prSet presAssocID="{B290F073-4360-4B7D-B855-95A6286337A9}" presName="spaceRect" presStyleCnt="0"/>
      <dgm:spPr/>
    </dgm:pt>
    <dgm:pt modelId="{64B2B3DF-2027-4908-9B73-CD4326D73D3B}" type="pres">
      <dgm:prSet presAssocID="{B290F073-4360-4B7D-B855-95A6286337A9}" presName="textRect" presStyleLbl="revTx" presStyleIdx="1" presStyleCnt="3">
        <dgm:presLayoutVars>
          <dgm:chMax val="1"/>
          <dgm:chPref val="1"/>
        </dgm:presLayoutVars>
      </dgm:prSet>
      <dgm:spPr/>
    </dgm:pt>
    <dgm:pt modelId="{65DA8131-AA75-4625-841C-8CEA26B61E94}" type="pres">
      <dgm:prSet presAssocID="{A747E952-3BFE-4BE8-8BB4-B706AF43208A}" presName="sibTrans" presStyleCnt="0"/>
      <dgm:spPr/>
    </dgm:pt>
    <dgm:pt modelId="{B0C824AE-A8E1-4686-B57D-FD3955C8A835}" type="pres">
      <dgm:prSet presAssocID="{F9BE8F21-7E22-4412-8F91-D981EDCE3115}" presName="compNode" presStyleCnt="0"/>
      <dgm:spPr/>
    </dgm:pt>
    <dgm:pt modelId="{F12DE74A-1D2A-4F5E-B13A-1BCC876C4315}" type="pres">
      <dgm:prSet presAssocID="{F9BE8F21-7E22-4412-8F91-D981EDCE31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E3A6239B-7F30-4D29-B114-3EFD352D0FF3}" type="pres">
      <dgm:prSet presAssocID="{F9BE8F21-7E22-4412-8F91-D981EDCE3115}" presName="spaceRect" presStyleCnt="0"/>
      <dgm:spPr/>
    </dgm:pt>
    <dgm:pt modelId="{A0A3080E-D7AF-47BD-B7D4-0062E483FF0B}" type="pres">
      <dgm:prSet presAssocID="{F9BE8F21-7E22-4412-8F91-D981EDCE3115}" presName="textRect" presStyleLbl="revTx" presStyleIdx="2" presStyleCnt="3">
        <dgm:presLayoutVars>
          <dgm:chMax val="1"/>
          <dgm:chPref val="1"/>
        </dgm:presLayoutVars>
      </dgm:prSet>
      <dgm:spPr/>
    </dgm:pt>
  </dgm:ptLst>
  <dgm:cxnLst>
    <dgm:cxn modelId="{E7CBB15B-AA5B-4B73-853A-88DC637928DF}" srcId="{79BE6832-20EE-4104-AA1F-EBC49C5A2AB9}" destId="{F9BE8F21-7E22-4412-8F91-D981EDCE3115}" srcOrd="2" destOrd="0" parTransId="{3ACAF2A2-81E0-4E77-B80D-EFAC9E616AB7}" sibTransId="{2D1895EE-C76A-46BF-A576-001B6A27AE13}"/>
    <dgm:cxn modelId="{EFD7C15F-057A-4092-8A93-900B01E1A4B9}" type="presOf" srcId="{DD037CD7-036E-41C5-A469-45A4A82552DA}" destId="{20E8B3DC-091A-4095-B576-BCE9B1866072}" srcOrd="0" destOrd="0" presId="urn:microsoft.com/office/officeart/2018/2/layout/IconLabelList"/>
    <dgm:cxn modelId="{0520DD6E-95A1-47B2-9C17-FBA40AB546D0}" srcId="{79BE6832-20EE-4104-AA1F-EBC49C5A2AB9}" destId="{DD037CD7-036E-41C5-A469-45A4A82552DA}" srcOrd="0" destOrd="0" parTransId="{1E69B1F7-3115-41EA-A421-C285DA4DA433}" sibTransId="{F09E1292-FE62-4132-8AE2-2B00C71B9228}"/>
    <dgm:cxn modelId="{861C9286-723E-43CA-98C0-826EA79835D3}" type="presOf" srcId="{F9BE8F21-7E22-4412-8F91-D981EDCE3115}" destId="{A0A3080E-D7AF-47BD-B7D4-0062E483FF0B}" srcOrd="0" destOrd="0" presId="urn:microsoft.com/office/officeart/2018/2/layout/IconLabelList"/>
    <dgm:cxn modelId="{00E5EAAE-8E00-4D65-B2FD-4967583FA8F1}" type="presOf" srcId="{B290F073-4360-4B7D-B855-95A6286337A9}" destId="{64B2B3DF-2027-4908-9B73-CD4326D73D3B}" srcOrd="0" destOrd="0" presId="urn:microsoft.com/office/officeart/2018/2/layout/IconLabelList"/>
    <dgm:cxn modelId="{564A59C7-9A72-4956-97FC-8729FEE9233B}" type="presOf" srcId="{79BE6832-20EE-4104-AA1F-EBC49C5A2AB9}" destId="{AE980CD0-83BC-4C80-8F26-C3CE106F1E9C}" srcOrd="0" destOrd="0" presId="urn:microsoft.com/office/officeart/2018/2/layout/IconLabelList"/>
    <dgm:cxn modelId="{20FDB8CF-E288-4879-AA6C-87A5BA81F864}" srcId="{79BE6832-20EE-4104-AA1F-EBC49C5A2AB9}" destId="{B290F073-4360-4B7D-B855-95A6286337A9}" srcOrd="1" destOrd="0" parTransId="{9DFF42A7-FD56-4056-96A4-1B70363ECB99}" sibTransId="{A747E952-3BFE-4BE8-8BB4-B706AF43208A}"/>
    <dgm:cxn modelId="{E7E2ABF3-F8A8-4936-8B5F-C9BB2A00C5D0}" type="presParOf" srcId="{AE980CD0-83BC-4C80-8F26-C3CE106F1E9C}" destId="{F2D96C23-49EE-4AC1-A55B-D98D2E33ED89}" srcOrd="0" destOrd="0" presId="urn:microsoft.com/office/officeart/2018/2/layout/IconLabelList"/>
    <dgm:cxn modelId="{8C75D621-9EDA-4FC7-9D34-6F932AE5F3F4}" type="presParOf" srcId="{F2D96C23-49EE-4AC1-A55B-D98D2E33ED89}" destId="{63FE1D01-A6DD-42E6-B726-194E72C48C58}" srcOrd="0" destOrd="0" presId="urn:microsoft.com/office/officeart/2018/2/layout/IconLabelList"/>
    <dgm:cxn modelId="{F12C5216-0187-427C-944C-49EE25DC11C3}" type="presParOf" srcId="{F2D96C23-49EE-4AC1-A55B-D98D2E33ED89}" destId="{FC2895BA-669B-409B-AD5A-25C7D2D2931F}" srcOrd="1" destOrd="0" presId="urn:microsoft.com/office/officeart/2018/2/layout/IconLabelList"/>
    <dgm:cxn modelId="{BAF2FE70-ED63-42A8-9C59-4A81ABDEE3DE}" type="presParOf" srcId="{F2D96C23-49EE-4AC1-A55B-D98D2E33ED89}" destId="{20E8B3DC-091A-4095-B576-BCE9B1866072}" srcOrd="2" destOrd="0" presId="urn:microsoft.com/office/officeart/2018/2/layout/IconLabelList"/>
    <dgm:cxn modelId="{72E2CD8C-A14E-41DC-92C1-63ACF5A5C25E}" type="presParOf" srcId="{AE980CD0-83BC-4C80-8F26-C3CE106F1E9C}" destId="{68975905-6C51-4CA3-BEEA-5FCF3FFC8B96}" srcOrd="1" destOrd="0" presId="urn:microsoft.com/office/officeart/2018/2/layout/IconLabelList"/>
    <dgm:cxn modelId="{E130DE2E-0907-4D10-9C2C-760F19A0CE03}" type="presParOf" srcId="{AE980CD0-83BC-4C80-8F26-C3CE106F1E9C}" destId="{3EC567EF-A9DB-45E3-8F3E-6805BB82701A}" srcOrd="2" destOrd="0" presId="urn:microsoft.com/office/officeart/2018/2/layout/IconLabelList"/>
    <dgm:cxn modelId="{64899A72-3AB1-4574-B9C4-8679E4E9D400}" type="presParOf" srcId="{3EC567EF-A9DB-45E3-8F3E-6805BB82701A}" destId="{2EF4D3CB-9828-4D93-AD3F-1BF05CC9AC3F}" srcOrd="0" destOrd="0" presId="urn:microsoft.com/office/officeart/2018/2/layout/IconLabelList"/>
    <dgm:cxn modelId="{3956BA93-1590-43C7-9D78-6913B08F493D}" type="presParOf" srcId="{3EC567EF-A9DB-45E3-8F3E-6805BB82701A}" destId="{73024BEE-6366-4342-BF50-9ACACE14F4FE}" srcOrd="1" destOrd="0" presId="urn:microsoft.com/office/officeart/2018/2/layout/IconLabelList"/>
    <dgm:cxn modelId="{150BF675-3591-4019-992F-2014050B89C4}" type="presParOf" srcId="{3EC567EF-A9DB-45E3-8F3E-6805BB82701A}" destId="{64B2B3DF-2027-4908-9B73-CD4326D73D3B}" srcOrd="2" destOrd="0" presId="urn:microsoft.com/office/officeart/2018/2/layout/IconLabelList"/>
    <dgm:cxn modelId="{D7C8E5C7-8AF2-4B95-906E-CD758569B292}" type="presParOf" srcId="{AE980CD0-83BC-4C80-8F26-C3CE106F1E9C}" destId="{65DA8131-AA75-4625-841C-8CEA26B61E94}" srcOrd="3" destOrd="0" presId="urn:microsoft.com/office/officeart/2018/2/layout/IconLabelList"/>
    <dgm:cxn modelId="{A566964A-A26D-4F17-8506-AA7E0BA0E123}" type="presParOf" srcId="{AE980CD0-83BC-4C80-8F26-C3CE106F1E9C}" destId="{B0C824AE-A8E1-4686-B57D-FD3955C8A835}" srcOrd="4" destOrd="0" presId="urn:microsoft.com/office/officeart/2018/2/layout/IconLabelList"/>
    <dgm:cxn modelId="{38278ECB-E5AD-4DA9-A4AF-90CE9CDC95A0}" type="presParOf" srcId="{B0C824AE-A8E1-4686-B57D-FD3955C8A835}" destId="{F12DE74A-1D2A-4F5E-B13A-1BCC876C4315}" srcOrd="0" destOrd="0" presId="urn:microsoft.com/office/officeart/2018/2/layout/IconLabelList"/>
    <dgm:cxn modelId="{02C54E1B-74DD-4871-A24C-2C46A309B142}" type="presParOf" srcId="{B0C824AE-A8E1-4686-B57D-FD3955C8A835}" destId="{E3A6239B-7F30-4D29-B114-3EFD352D0FF3}" srcOrd="1" destOrd="0" presId="urn:microsoft.com/office/officeart/2018/2/layout/IconLabelList"/>
    <dgm:cxn modelId="{95D9AE6A-0414-4B61-9B77-2F2A625FE0CF}" type="presParOf" srcId="{B0C824AE-A8E1-4686-B57D-FD3955C8A835}" destId="{A0A3080E-D7AF-47BD-B7D4-0062E483FF0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2ED162-7D9F-4908-BE0C-0337B8293B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8AF43D3-1B69-4E0C-AC97-AC3AF33DEB8C}">
      <dgm:prSet custT="1"/>
      <dgm:spPr/>
      <dgm:t>
        <a:bodyPr/>
        <a:lstStyle/>
        <a:p>
          <a:pPr>
            <a:lnSpc>
              <a:spcPct val="100000"/>
            </a:lnSpc>
          </a:pPr>
          <a:r>
            <a:rPr lang="en-US" sz="2400" b="1"/>
            <a:t>Hardware Requirements:</a:t>
          </a:r>
          <a:endParaRPr lang="en-US" sz="2400" dirty="0"/>
        </a:p>
      </dgm:t>
    </dgm:pt>
    <dgm:pt modelId="{B252DF49-4507-46E9-8EA6-700D55C2D89A}" type="parTrans" cxnId="{866EEA3C-DAD8-4C2C-AB5C-6F000B47C1F2}">
      <dgm:prSet/>
      <dgm:spPr/>
      <dgm:t>
        <a:bodyPr/>
        <a:lstStyle/>
        <a:p>
          <a:endParaRPr lang="en-US"/>
        </a:p>
      </dgm:t>
    </dgm:pt>
    <dgm:pt modelId="{5E561FE6-D078-4C75-AD86-DF39AB86E9C4}" type="sibTrans" cxnId="{866EEA3C-DAD8-4C2C-AB5C-6F000B47C1F2}">
      <dgm:prSet/>
      <dgm:spPr/>
      <dgm:t>
        <a:bodyPr/>
        <a:lstStyle/>
        <a:p>
          <a:endParaRPr lang="en-US"/>
        </a:p>
      </dgm:t>
    </dgm:pt>
    <dgm:pt modelId="{3F7E638D-8CB8-4BD0-A576-BBCF97E128EE}">
      <dgm:prSet/>
      <dgm:spPr/>
      <dgm:t>
        <a:bodyPr/>
        <a:lstStyle/>
        <a:p>
          <a:pPr>
            <a:lnSpc>
              <a:spcPct val="100000"/>
            </a:lnSpc>
          </a:pPr>
          <a:r>
            <a:rPr lang="en-GB" dirty="0"/>
            <a:t>System		 :   Pentium IV 3.4 GHz.</a:t>
          </a:r>
          <a:endParaRPr lang="en-US" dirty="0"/>
        </a:p>
      </dgm:t>
    </dgm:pt>
    <dgm:pt modelId="{C30F4814-8DC0-44B5-9619-0923E920EB2D}" type="parTrans" cxnId="{FF051EC5-BDD6-44EB-BFEE-3493AEC5F5B6}">
      <dgm:prSet/>
      <dgm:spPr/>
      <dgm:t>
        <a:bodyPr/>
        <a:lstStyle/>
        <a:p>
          <a:endParaRPr lang="en-US"/>
        </a:p>
      </dgm:t>
    </dgm:pt>
    <dgm:pt modelId="{39A2E1C8-F6CD-472D-928E-84A123755A0D}" type="sibTrans" cxnId="{FF051EC5-BDD6-44EB-BFEE-3493AEC5F5B6}">
      <dgm:prSet/>
      <dgm:spPr/>
      <dgm:t>
        <a:bodyPr/>
        <a:lstStyle/>
        <a:p>
          <a:endParaRPr lang="en-US"/>
        </a:p>
      </dgm:t>
    </dgm:pt>
    <dgm:pt modelId="{3ADA7185-152D-4A30-9695-0A1FBAF0DB2F}">
      <dgm:prSet/>
      <dgm:spPr/>
      <dgm:t>
        <a:bodyPr/>
        <a:lstStyle/>
        <a:p>
          <a:pPr>
            <a:lnSpc>
              <a:spcPct val="100000"/>
            </a:lnSpc>
          </a:pPr>
          <a:r>
            <a:rPr lang="en-GB"/>
            <a:t>Hard Disk	          	 :   40 GB.</a:t>
          </a:r>
          <a:endParaRPr lang="en-US"/>
        </a:p>
      </dgm:t>
    </dgm:pt>
    <dgm:pt modelId="{9831FFA0-C0F4-4251-97A1-0D49635C96DC}" type="parTrans" cxnId="{C979EAD5-B745-47DC-8BEB-3E228709593D}">
      <dgm:prSet/>
      <dgm:spPr/>
      <dgm:t>
        <a:bodyPr/>
        <a:lstStyle/>
        <a:p>
          <a:endParaRPr lang="en-US"/>
        </a:p>
      </dgm:t>
    </dgm:pt>
    <dgm:pt modelId="{DE1591B6-0F1D-4102-90B5-80B8C9C1595B}" type="sibTrans" cxnId="{C979EAD5-B745-47DC-8BEB-3E228709593D}">
      <dgm:prSet/>
      <dgm:spPr/>
      <dgm:t>
        <a:bodyPr/>
        <a:lstStyle/>
        <a:p>
          <a:endParaRPr lang="en-US"/>
        </a:p>
      </dgm:t>
    </dgm:pt>
    <dgm:pt modelId="{A541E053-EAA2-4671-ADE1-65583B78904A}">
      <dgm:prSet/>
      <dgm:spPr/>
      <dgm:t>
        <a:bodyPr/>
        <a:lstStyle/>
        <a:p>
          <a:pPr>
            <a:lnSpc>
              <a:spcPct val="100000"/>
            </a:lnSpc>
          </a:pPr>
          <a:r>
            <a:rPr lang="en-GB"/>
            <a:t>Monitor	         	 :   14’ Colour Monitor.</a:t>
          </a:r>
          <a:endParaRPr lang="en-US"/>
        </a:p>
      </dgm:t>
    </dgm:pt>
    <dgm:pt modelId="{B750CEFD-0550-44AC-B825-7415FF668E73}" type="parTrans" cxnId="{DDDECDF6-3382-4882-8B42-B9A553C3CC71}">
      <dgm:prSet/>
      <dgm:spPr/>
      <dgm:t>
        <a:bodyPr/>
        <a:lstStyle/>
        <a:p>
          <a:endParaRPr lang="en-US"/>
        </a:p>
      </dgm:t>
    </dgm:pt>
    <dgm:pt modelId="{DD97855E-D1F8-4AF7-A530-14497D3B2390}" type="sibTrans" cxnId="{DDDECDF6-3382-4882-8B42-B9A553C3CC71}">
      <dgm:prSet/>
      <dgm:spPr/>
      <dgm:t>
        <a:bodyPr/>
        <a:lstStyle/>
        <a:p>
          <a:endParaRPr lang="en-US"/>
        </a:p>
      </dgm:t>
    </dgm:pt>
    <dgm:pt modelId="{4D51F4E6-CC04-4782-8330-2D3BFDD01BE6}">
      <dgm:prSet/>
      <dgm:spPr/>
      <dgm:t>
        <a:bodyPr/>
        <a:lstStyle/>
        <a:p>
          <a:pPr>
            <a:lnSpc>
              <a:spcPct val="100000"/>
            </a:lnSpc>
          </a:pPr>
          <a:r>
            <a:rPr lang="en-GB"/>
            <a:t>Mouse		 :   Optical Mouse.</a:t>
          </a:r>
          <a:endParaRPr lang="en-US"/>
        </a:p>
      </dgm:t>
    </dgm:pt>
    <dgm:pt modelId="{2B85DF89-D3F0-414D-AEDA-28978CB0750C}" type="parTrans" cxnId="{3BB0733D-DEBB-41FF-9DAC-2E61C9690B09}">
      <dgm:prSet/>
      <dgm:spPr/>
      <dgm:t>
        <a:bodyPr/>
        <a:lstStyle/>
        <a:p>
          <a:endParaRPr lang="en-US"/>
        </a:p>
      </dgm:t>
    </dgm:pt>
    <dgm:pt modelId="{CB65AD39-9952-4635-B880-8CF57AD69C83}" type="sibTrans" cxnId="{3BB0733D-DEBB-41FF-9DAC-2E61C9690B09}">
      <dgm:prSet/>
      <dgm:spPr/>
      <dgm:t>
        <a:bodyPr/>
        <a:lstStyle/>
        <a:p>
          <a:endParaRPr lang="en-US"/>
        </a:p>
      </dgm:t>
    </dgm:pt>
    <dgm:pt modelId="{48990FE2-440C-4403-B713-4279B321382B}">
      <dgm:prSet/>
      <dgm:spPr/>
      <dgm:t>
        <a:bodyPr/>
        <a:lstStyle/>
        <a:p>
          <a:pPr>
            <a:lnSpc>
              <a:spcPct val="100000"/>
            </a:lnSpc>
          </a:pPr>
          <a:r>
            <a:rPr lang="en-GB"/>
            <a:t>Ram		        	 :   1 GB.</a:t>
          </a:r>
          <a:endParaRPr lang="en-US"/>
        </a:p>
      </dgm:t>
    </dgm:pt>
    <dgm:pt modelId="{F85F8DF8-5DF9-4F0E-A496-D7F028EE4C76}" type="parTrans" cxnId="{B62C4AA6-1378-428B-BD59-5EC51F58D186}">
      <dgm:prSet/>
      <dgm:spPr/>
      <dgm:t>
        <a:bodyPr/>
        <a:lstStyle/>
        <a:p>
          <a:endParaRPr lang="en-US"/>
        </a:p>
      </dgm:t>
    </dgm:pt>
    <dgm:pt modelId="{1753E0B5-CA90-4FD2-BE65-B8979ECCA448}" type="sibTrans" cxnId="{B62C4AA6-1378-428B-BD59-5EC51F58D186}">
      <dgm:prSet/>
      <dgm:spPr/>
      <dgm:t>
        <a:bodyPr/>
        <a:lstStyle/>
        <a:p>
          <a:endParaRPr lang="en-US"/>
        </a:p>
      </dgm:t>
    </dgm:pt>
    <dgm:pt modelId="{E4BF7FFA-120C-4E30-AF4D-F72C3FFA9BE7}" type="pres">
      <dgm:prSet presAssocID="{402ED162-7D9F-4908-BE0C-0337B8293BE4}" presName="root" presStyleCnt="0">
        <dgm:presLayoutVars>
          <dgm:dir/>
          <dgm:resizeHandles val="exact"/>
        </dgm:presLayoutVars>
      </dgm:prSet>
      <dgm:spPr/>
    </dgm:pt>
    <dgm:pt modelId="{04487022-A89C-4785-883A-D8A98305D995}" type="pres">
      <dgm:prSet presAssocID="{88AF43D3-1B69-4E0C-AC97-AC3AF33DEB8C}" presName="compNode" presStyleCnt="0"/>
      <dgm:spPr/>
    </dgm:pt>
    <dgm:pt modelId="{99837F9A-49CC-43CF-B684-61B1E2E22273}" type="pres">
      <dgm:prSet presAssocID="{88AF43D3-1B69-4E0C-AC97-AC3AF33DEB8C}" presName="bgRect" presStyleLbl="bgShp" presStyleIdx="0" presStyleCnt="6"/>
      <dgm:spPr/>
    </dgm:pt>
    <dgm:pt modelId="{66586526-E45C-4E72-A6C7-69D2A0A758FC}" type="pres">
      <dgm:prSet presAssocID="{88AF43D3-1B69-4E0C-AC97-AC3AF33DEB8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2A05C27-A305-4A50-ABB0-E8CCD1AF67BD}" type="pres">
      <dgm:prSet presAssocID="{88AF43D3-1B69-4E0C-AC97-AC3AF33DEB8C}" presName="spaceRect" presStyleCnt="0"/>
      <dgm:spPr/>
    </dgm:pt>
    <dgm:pt modelId="{45412C3C-2C12-4101-AF1C-176104D20CF0}" type="pres">
      <dgm:prSet presAssocID="{88AF43D3-1B69-4E0C-AC97-AC3AF33DEB8C}" presName="parTx" presStyleLbl="revTx" presStyleIdx="0" presStyleCnt="6">
        <dgm:presLayoutVars>
          <dgm:chMax val="0"/>
          <dgm:chPref val="0"/>
        </dgm:presLayoutVars>
      </dgm:prSet>
      <dgm:spPr/>
    </dgm:pt>
    <dgm:pt modelId="{5018B1EC-EF7F-4851-931D-BCAA7D42810E}" type="pres">
      <dgm:prSet presAssocID="{5E561FE6-D078-4C75-AD86-DF39AB86E9C4}" presName="sibTrans" presStyleCnt="0"/>
      <dgm:spPr/>
    </dgm:pt>
    <dgm:pt modelId="{D8655AC1-17A9-49E0-84A2-7E0F4B79F25E}" type="pres">
      <dgm:prSet presAssocID="{3F7E638D-8CB8-4BD0-A576-BBCF97E128EE}" presName="compNode" presStyleCnt="0"/>
      <dgm:spPr/>
    </dgm:pt>
    <dgm:pt modelId="{FC9BE329-4985-4D30-BC14-A03BAB667609}" type="pres">
      <dgm:prSet presAssocID="{3F7E638D-8CB8-4BD0-A576-BBCF97E128EE}" presName="bgRect" presStyleLbl="bgShp" presStyleIdx="1" presStyleCnt="6"/>
      <dgm:spPr/>
    </dgm:pt>
    <dgm:pt modelId="{BD4CE266-4134-4789-9693-7E437209F4A1}" type="pres">
      <dgm:prSet presAssocID="{3F7E638D-8CB8-4BD0-A576-BBCF97E128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BA62D6F-325E-4D35-8D31-0B6408798697}" type="pres">
      <dgm:prSet presAssocID="{3F7E638D-8CB8-4BD0-A576-BBCF97E128EE}" presName="spaceRect" presStyleCnt="0"/>
      <dgm:spPr/>
    </dgm:pt>
    <dgm:pt modelId="{E372D2E5-EDC9-4398-BEFD-9BA0BD71E72B}" type="pres">
      <dgm:prSet presAssocID="{3F7E638D-8CB8-4BD0-A576-BBCF97E128EE}" presName="parTx" presStyleLbl="revTx" presStyleIdx="1" presStyleCnt="6">
        <dgm:presLayoutVars>
          <dgm:chMax val="0"/>
          <dgm:chPref val="0"/>
        </dgm:presLayoutVars>
      </dgm:prSet>
      <dgm:spPr/>
    </dgm:pt>
    <dgm:pt modelId="{39736074-4839-43FE-A5AC-ACCFD6858339}" type="pres">
      <dgm:prSet presAssocID="{39A2E1C8-F6CD-472D-928E-84A123755A0D}" presName="sibTrans" presStyleCnt="0"/>
      <dgm:spPr/>
    </dgm:pt>
    <dgm:pt modelId="{CDF59D99-8E67-49C6-BCE9-644211FD1942}" type="pres">
      <dgm:prSet presAssocID="{3ADA7185-152D-4A30-9695-0A1FBAF0DB2F}" presName="compNode" presStyleCnt="0"/>
      <dgm:spPr/>
    </dgm:pt>
    <dgm:pt modelId="{24D8C636-564E-42D9-A9C4-B91FDA6DB7CA}" type="pres">
      <dgm:prSet presAssocID="{3ADA7185-152D-4A30-9695-0A1FBAF0DB2F}" presName="bgRect" presStyleLbl="bgShp" presStyleIdx="2" presStyleCnt="6"/>
      <dgm:spPr/>
    </dgm:pt>
    <dgm:pt modelId="{8BA9AD7A-7C1F-453A-94A9-527435672BD2}" type="pres">
      <dgm:prSet presAssocID="{3ADA7185-152D-4A30-9695-0A1FBAF0DB2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97E3582D-CBF6-4468-9AE2-9C3B704ED173}" type="pres">
      <dgm:prSet presAssocID="{3ADA7185-152D-4A30-9695-0A1FBAF0DB2F}" presName="spaceRect" presStyleCnt="0"/>
      <dgm:spPr/>
    </dgm:pt>
    <dgm:pt modelId="{5AF74D40-2496-49CD-AE35-64B4C6C4AB4D}" type="pres">
      <dgm:prSet presAssocID="{3ADA7185-152D-4A30-9695-0A1FBAF0DB2F}" presName="parTx" presStyleLbl="revTx" presStyleIdx="2" presStyleCnt="6">
        <dgm:presLayoutVars>
          <dgm:chMax val="0"/>
          <dgm:chPref val="0"/>
        </dgm:presLayoutVars>
      </dgm:prSet>
      <dgm:spPr/>
    </dgm:pt>
    <dgm:pt modelId="{5A2B2D92-E7DE-44CF-8C7F-853F428AC2E7}" type="pres">
      <dgm:prSet presAssocID="{DE1591B6-0F1D-4102-90B5-80B8C9C1595B}" presName="sibTrans" presStyleCnt="0"/>
      <dgm:spPr/>
    </dgm:pt>
    <dgm:pt modelId="{F868F666-833B-4E0F-AFC5-5D353D462897}" type="pres">
      <dgm:prSet presAssocID="{A541E053-EAA2-4671-ADE1-65583B78904A}" presName="compNode" presStyleCnt="0"/>
      <dgm:spPr/>
    </dgm:pt>
    <dgm:pt modelId="{CCEE0C4A-C0DE-4F40-903B-E5FB93975700}" type="pres">
      <dgm:prSet presAssocID="{A541E053-EAA2-4671-ADE1-65583B78904A}" presName="bgRect" presStyleLbl="bgShp" presStyleIdx="3" presStyleCnt="6"/>
      <dgm:spPr/>
    </dgm:pt>
    <dgm:pt modelId="{471DA362-FCCC-4C65-84AE-8AFB2AE237C1}" type="pres">
      <dgm:prSet presAssocID="{A541E053-EAA2-4671-ADE1-65583B78904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CEDFBEFF-C72C-482C-AE71-B70BE559C7DE}" type="pres">
      <dgm:prSet presAssocID="{A541E053-EAA2-4671-ADE1-65583B78904A}" presName="spaceRect" presStyleCnt="0"/>
      <dgm:spPr/>
    </dgm:pt>
    <dgm:pt modelId="{2C18DA68-2606-48DE-8B9E-D93E81E1AF33}" type="pres">
      <dgm:prSet presAssocID="{A541E053-EAA2-4671-ADE1-65583B78904A}" presName="parTx" presStyleLbl="revTx" presStyleIdx="3" presStyleCnt="6">
        <dgm:presLayoutVars>
          <dgm:chMax val="0"/>
          <dgm:chPref val="0"/>
        </dgm:presLayoutVars>
      </dgm:prSet>
      <dgm:spPr/>
    </dgm:pt>
    <dgm:pt modelId="{AB207B7C-CC0A-477B-8209-660BA7737347}" type="pres">
      <dgm:prSet presAssocID="{DD97855E-D1F8-4AF7-A530-14497D3B2390}" presName="sibTrans" presStyleCnt="0"/>
      <dgm:spPr/>
    </dgm:pt>
    <dgm:pt modelId="{D38B8105-DEE1-452A-9E02-7640379B6F78}" type="pres">
      <dgm:prSet presAssocID="{4D51F4E6-CC04-4782-8330-2D3BFDD01BE6}" presName="compNode" presStyleCnt="0"/>
      <dgm:spPr/>
    </dgm:pt>
    <dgm:pt modelId="{03FAE918-3CC1-4A2A-BA73-AF6F8DCA248C}" type="pres">
      <dgm:prSet presAssocID="{4D51F4E6-CC04-4782-8330-2D3BFDD01BE6}" presName="bgRect" presStyleLbl="bgShp" presStyleIdx="4" presStyleCnt="6"/>
      <dgm:spPr/>
    </dgm:pt>
    <dgm:pt modelId="{C6AFC42C-AD8F-4BA5-93AC-23FA1D358CA4}" type="pres">
      <dgm:prSet presAssocID="{4D51F4E6-CC04-4782-8330-2D3BFDD01BE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t"/>
        </a:ext>
      </dgm:extLst>
    </dgm:pt>
    <dgm:pt modelId="{0B73390F-F5DB-43CE-B96C-6513DAFFCA06}" type="pres">
      <dgm:prSet presAssocID="{4D51F4E6-CC04-4782-8330-2D3BFDD01BE6}" presName="spaceRect" presStyleCnt="0"/>
      <dgm:spPr/>
    </dgm:pt>
    <dgm:pt modelId="{F458D3D1-513C-4B04-96A3-D02654B97980}" type="pres">
      <dgm:prSet presAssocID="{4D51F4E6-CC04-4782-8330-2D3BFDD01BE6}" presName="parTx" presStyleLbl="revTx" presStyleIdx="4" presStyleCnt="6">
        <dgm:presLayoutVars>
          <dgm:chMax val="0"/>
          <dgm:chPref val="0"/>
        </dgm:presLayoutVars>
      </dgm:prSet>
      <dgm:spPr/>
    </dgm:pt>
    <dgm:pt modelId="{F2426C06-AE51-4A45-A416-F1CE9CB79485}" type="pres">
      <dgm:prSet presAssocID="{CB65AD39-9952-4635-B880-8CF57AD69C83}" presName="sibTrans" presStyleCnt="0"/>
      <dgm:spPr/>
    </dgm:pt>
    <dgm:pt modelId="{9E273528-A056-4E95-871A-60F50B69DBFF}" type="pres">
      <dgm:prSet presAssocID="{48990FE2-440C-4403-B713-4279B321382B}" presName="compNode" presStyleCnt="0"/>
      <dgm:spPr/>
    </dgm:pt>
    <dgm:pt modelId="{E22B1835-1F54-49BA-AF86-9215E47E54F6}" type="pres">
      <dgm:prSet presAssocID="{48990FE2-440C-4403-B713-4279B321382B}" presName="bgRect" presStyleLbl="bgShp" presStyleIdx="5" presStyleCnt="6"/>
      <dgm:spPr/>
    </dgm:pt>
    <dgm:pt modelId="{FB910DE5-F740-4930-9215-857922BEE401}" type="pres">
      <dgm:prSet presAssocID="{48990FE2-440C-4403-B713-4279B321382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28C33E72-591B-49A7-849F-89AFD4CD069C}" type="pres">
      <dgm:prSet presAssocID="{48990FE2-440C-4403-B713-4279B321382B}" presName="spaceRect" presStyleCnt="0"/>
      <dgm:spPr/>
    </dgm:pt>
    <dgm:pt modelId="{777E5866-6AFA-481E-B211-40FD62CF58EF}" type="pres">
      <dgm:prSet presAssocID="{48990FE2-440C-4403-B713-4279B321382B}" presName="parTx" presStyleLbl="revTx" presStyleIdx="5" presStyleCnt="6">
        <dgm:presLayoutVars>
          <dgm:chMax val="0"/>
          <dgm:chPref val="0"/>
        </dgm:presLayoutVars>
      </dgm:prSet>
      <dgm:spPr/>
    </dgm:pt>
  </dgm:ptLst>
  <dgm:cxnLst>
    <dgm:cxn modelId="{866EEA3C-DAD8-4C2C-AB5C-6F000B47C1F2}" srcId="{402ED162-7D9F-4908-BE0C-0337B8293BE4}" destId="{88AF43D3-1B69-4E0C-AC97-AC3AF33DEB8C}" srcOrd="0" destOrd="0" parTransId="{B252DF49-4507-46E9-8EA6-700D55C2D89A}" sibTransId="{5E561FE6-D078-4C75-AD86-DF39AB86E9C4}"/>
    <dgm:cxn modelId="{3BB0733D-DEBB-41FF-9DAC-2E61C9690B09}" srcId="{402ED162-7D9F-4908-BE0C-0337B8293BE4}" destId="{4D51F4E6-CC04-4782-8330-2D3BFDD01BE6}" srcOrd="4" destOrd="0" parTransId="{2B85DF89-D3F0-414D-AEDA-28978CB0750C}" sibTransId="{CB65AD39-9952-4635-B880-8CF57AD69C83}"/>
    <dgm:cxn modelId="{76DC975E-A8A4-44F8-8B1D-54B5CB1ED316}" type="presOf" srcId="{88AF43D3-1B69-4E0C-AC97-AC3AF33DEB8C}" destId="{45412C3C-2C12-4101-AF1C-176104D20CF0}" srcOrd="0" destOrd="0" presId="urn:microsoft.com/office/officeart/2018/2/layout/IconVerticalSolidList"/>
    <dgm:cxn modelId="{4EAAF442-86A8-4B87-8A49-3F15A84D1513}" type="presOf" srcId="{3ADA7185-152D-4A30-9695-0A1FBAF0DB2F}" destId="{5AF74D40-2496-49CD-AE35-64B4C6C4AB4D}" srcOrd="0" destOrd="0" presId="urn:microsoft.com/office/officeart/2018/2/layout/IconVerticalSolidList"/>
    <dgm:cxn modelId="{116D357B-3DF6-4218-8AA9-34F261D45A6F}" type="presOf" srcId="{3F7E638D-8CB8-4BD0-A576-BBCF97E128EE}" destId="{E372D2E5-EDC9-4398-BEFD-9BA0BD71E72B}" srcOrd="0" destOrd="0" presId="urn:microsoft.com/office/officeart/2018/2/layout/IconVerticalSolidList"/>
    <dgm:cxn modelId="{FFC7DB9C-F67A-437A-93F6-DD7E9F3E29D6}" type="presOf" srcId="{A541E053-EAA2-4671-ADE1-65583B78904A}" destId="{2C18DA68-2606-48DE-8B9E-D93E81E1AF33}" srcOrd="0" destOrd="0" presId="urn:microsoft.com/office/officeart/2018/2/layout/IconVerticalSolidList"/>
    <dgm:cxn modelId="{F46340A6-CCB5-4504-9E3B-E2155B4A295E}" type="presOf" srcId="{4D51F4E6-CC04-4782-8330-2D3BFDD01BE6}" destId="{F458D3D1-513C-4B04-96A3-D02654B97980}" srcOrd="0" destOrd="0" presId="urn:microsoft.com/office/officeart/2018/2/layout/IconVerticalSolidList"/>
    <dgm:cxn modelId="{B62C4AA6-1378-428B-BD59-5EC51F58D186}" srcId="{402ED162-7D9F-4908-BE0C-0337B8293BE4}" destId="{48990FE2-440C-4403-B713-4279B321382B}" srcOrd="5" destOrd="0" parTransId="{F85F8DF8-5DF9-4F0E-A496-D7F028EE4C76}" sibTransId="{1753E0B5-CA90-4FD2-BE65-B8979ECCA448}"/>
    <dgm:cxn modelId="{FF051EC5-BDD6-44EB-BFEE-3493AEC5F5B6}" srcId="{402ED162-7D9F-4908-BE0C-0337B8293BE4}" destId="{3F7E638D-8CB8-4BD0-A576-BBCF97E128EE}" srcOrd="1" destOrd="0" parTransId="{C30F4814-8DC0-44B5-9619-0923E920EB2D}" sibTransId="{39A2E1C8-F6CD-472D-928E-84A123755A0D}"/>
    <dgm:cxn modelId="{C979EAD5-B745-47DC-8BEB-3E228709593D}" srcId="{402ED162-7D9F-4908-BE0C-0337B8293BE4}" destId="{3ADA7185-152D-4A30-9695-0A1FBAF0DB2F}" srcOrd="2" destOrd="0" parTransId="{9831FFA0-C0F4-4251-97A1-0D49635C96DC}" sibTransId="{DE1591B6-0F1D-4102-90B5-80B8C9C1595B}"/>
    <dgm:cxn modelId="{885FE0DD-A291-420E-B51F-791FDEC9C412}" type="presOf" srcId="{402ED162-7D9F-4908-BE0C-0337B8293BE4}" destId="{E4BF7FFA-120C-4E30-AF4D-F72C3FFA9BE7}" srcOrd="0" destOrd="0" presId="urn:microsoft.com/office/officeart/2018/2/layout/IconVerticalSolidList"/>
    <dgm:cxn modelId="{DDDECDF6-3382-4882-8B42-B9A553C3CC71}" srcId="{402ED162-7D9F-4908-BE0C-0337B8293BE4}" destId="{A541E053-EAA2-4671-ADE1-65583B78904A}" srcOrd="3" destOrd="0" parTransId="{B750CEFD-0550-44AC-B825-7415FF668E73}" sibTransId="{DD97855E-D1F8-4AF7-A530-14497D3B2390}"/>
    <dgm:cxn modelId="{1FDB36FE-D18B-4A4D-BB74-7186B089089F}" type="presOf" srcId="{48990FE2-440C-4403-B713-4279B321382B}" destId="{777E5866-6AFA-481E-B211-40FD62CF58EF}" srcOrd="0" destOrd="0" presId="urn:microsoft.com/office/officeart/2018/2/layout/IconVerticalSolidList"/>
    <dgm:cxn modelId="{EFA0730C-6245-4598-93E5-A4FDD7A26E8F}" type="presParOf" srcId="{E4BF7FFA-120C-4E30-AF4D-F72C3FFA9BE7}" destId="{04487022-A89C-4785-883A-D8A98305D995}" srcOrd="0" destOrd="0" presId="urn:microsoft.com/office/officeart/2018/2/layout/IconVerticalSolidList"/>
    <dgm:cxn modelId="{C8AF5C65-562F-4219-B683-E8ED9C6625BA}" type="presParOf" srcId="{04487022-A89C-4785-883A-D8A98305D995}" destId="{99837F9A-49CC-43CF-B684-61B1E2E22273}" srcOrd="0" destOrd="0" presId="urn:microsoft.com/office/officeart/2018/2/layout/IconVerticalSolidList"/>
    <dgm:cxn modelId="{729E88B6-B03B-4747-A35B-46224123DF33}" type="presParOf" srcId="{04487022-A89C-4785-883A-D8A98305D995}" destId="{66586526-E45C-4E72-A6C7-69D2A0A758FC}" srcOrd="1" destOrd="0" presId="urn:microsoft.com/office/officeart/2018/2/layout/IconVerticalSolidList"/>
    <dgm:cxn modelId="{2E8EB824-6C2C-4B9D-8566-35DCB19ACB03}" type="presParOf" srcId="{04487022-A89C-4785-883A-D8A98305D995}" destId="{A2A05C27-A305-4A50-ABB0-E8CCD1AF67BD}" srcOrd="2" destOrd="0" presId="urn:microsoft.com/office/officeart/2018/2/layout/IconVerticalSolidList"/>
    <dgm:cxn modelId="{B5727478-9557-40BE-950B-8C4C2A1122F9}" type="presParOf" srcId="{04487022-A89C-4785-883A-D8A98305D995}" destId="{45412C3C-2C12-4101-AF1C-176104D20CF0}" srcOrd="3" destOrd="0" presId="urn:microsoft.com/office/officeart/2018/2/layout/IconVerticalSolidList"/>
    <dgm:cxn modelId="{FAC19CA9-1F64-4636-AB41-92E5DC56F988}" type="presParOf" srcId="{E4BF7FFA-120C-4E30-AF4D-F72C3FFA9BE7}" destId="{5018B1EC-EF7F-4851-931D-BCAA7D42810E}" srcOrd="1" destOrd="0" presId="urn:microsoft.com/office/officeart/2018/2/layout/IconVerticalSolidList"/>
    <dgm:cxn modelId="{85049456-AFF2-4942-AEE7-CF8CAF42D66C}" type="presParOf" srcId="{E4BF7FFA-120C-4E30-AF4D-F72C3FFA9BE7}" destId="{D8655AC1-17A9-49E0-84A2-7E0F4B79F25E}" srcOrd="2" destOrd="0" presId="urn:microsoft.com/office/officeart/2018/2/layout/IconVerticalSolidList"/>
    <dgm:cxn modelId="{BEA97426-0609-406C-8FFF-3B267340C843}" type="presParOf" srcId="{D8655AC1-17A9-49E0-84A2-7E0F4B79F25E}" destId="{FC9BE329-4985-4D30-BC14-A03BAB667609}" srcOrd="0" destOrd="0" presId="urn:microsoft.com/office/officeart/2018/2/layout/IconVerticalSolidList"/>
    <dgm:cxn modelId="{89C2B562-D780-4FE4-8234-151188469F47}" type="presParOf" srcId="{D8655AC1-17A9-49E0-84A2-7E0F4B79F25E}" destId="{BD4CE266-4134-4789-9693-7E437209F4A1}" srcOrd="1" destOrd="0" presId="urn:microsoft.com/office/officeart/2018/2/layout/IconVerticalSolidList"/>
    <dgm:cxn modelId="{3A356A09-C1A6-46B4-B871-1233B179E4F0}" type="presParOf" srcId="{D8655AC1-17A9-49E0-84A2-7E0F4B79F25E}" destId="{3BA62D6F-325E-4D35-8D31-0B6408798697}" srcOrd="2" destOrd="0" presId="urn:microsoft.com/office/officeart/2018/2/layout/IconVerticalSolidList"/>
    <dgm:cxn modelId="{E318B288-85B3-4408-821B-CA8B69E8481A}" type="presParOf" srcId="{D8655AC1-17A9-49E0-84A2-7E0F4B79F25E}" destId="{E372D2E5-EDC9-4398-BEFD-9BA0BD71E72B}" srcOrd="3" destOrd="0" presId="urn:microsoft.com/office/officeart/2018/2/layout/IconVerticalSolidList"/>
    <dgm:cxn modelId="{C52668C1-A945-4897-B19B-5EEE3769C9AF}" type="presParOf" srcId="{E4BF7FFA-120C-4E30-AF4D-F72C3FFA9BE7}" destId="{39736074-4839-43FE-A5AC-ACCFD6858339}" srcOrd="3" destOrd="0" presId="urn:microsoft.com/office/officeart/2018/2/layout/IconVerticalSolidList"/>
    <dgm:cxn modelId="{017C178F-92E5-4666-8308-EAE087F0CF3E}" type="presParOf" srcId="{E4BF7FFA-120C-4E30-AF4D-F72C3FFA9BE7}" destId="{CDF59D99-8E67-49C6-BCE9-644211FD1942}" srcOrd="4" destOrd="0" presId="urn:microsoft.com/office/officeart/2018/2/layout/IconVerticalSolidList"/>
    <dgm:cxn modelId="{9C8EBEDB-4A8E-42F0-AF71-7F0611B7E0BC}" type="presParOf" srcId="{CDF59D99-8E67-49C6-BCE9-644211FD1942}" destId="{24D8C636-564E-42D9-A9C4-B91FDA6DB7CA}" srcOrd="0" destOrd="0" presId="urn:microsoft.com/office/officeart/2018/2/layout/IconVerticalSolidList"/>
    <dgm:cxn modelId="{3793A444-096D-4FEB-9341-D40DD80FE28B}" type="presParOf" srcId="{CDF59D99-8E67-49C6-BCE9-644211FD1942}" destId="{8BA9AD7A-7C1F-453A-94A9-527435672BD2}" srcOrd="1" destOrd="0" presId="urn:microsoft.com/office/officeart/2018/2/layout/IconVerticalSolidList"/>
    <dgm:cxn modelId="{00DAFFF5-C5AC-4851-80D9-F66AFD9EC3DA}" type="presParOf" srcId="{CDF59D99-8E67-49C6-BCE9-644211FD1942}" destId="{97E3582D-CBF6-4468-9AE2-9C3B704ED173}" srcOrd="2" destOrd="0" presId="urn:microsoft.com/office/officeart/2018/2/layout/IconVerticalSolidList"/>
    <dgm:cxn modelId="{F030E63C-7D12-4C54-B0C5-3FDA53A2F5A3}" type="presParOf" srcId="{CDF59D99-8E67-49C6-BCE9-644211FD1942}" destId="{5AF74D40-2496-49CD-AE35-64B4C6C4AB4D}" srcOrd="3" destOrd="0" presId="urn:microsoft.com/office/officeart/2018/2/layout/IconVerticalSolidList"/>
    <dgm:cxn modelId="{27BABC4D-4EB0-48A9-86DA-58E44CD48599}" type="presParOf" srcId="{E4BF7FFA-120C-4E30-AF4D-F72C3FFA9BE7}" destId="{5A2B2D92-E7DE-44CF-8C7F-853F428AC2E7}" srcOrd="5" destOrd="0" presId="urn:microsoft.com/office/officeart/2018/2/layout/IconVerticalSolidList"/>
    <dgm:cxn modelId="{FA037BFD-F100-4A3E-9E4A-BDAE80B41229}" type="presParOf" srcId="{E4BF7FFA-120C-4E30-AF4D-F72C3FFA9BE7}" destId="{F868F666-833B-4E0F-AFC5-5D353D462897}" srcOrd="6" destOrd="0" presId="urn:microsoft.com/office/officeart/2018/2/layout/IconVerticalSolidList"/>
    <dgm:cxn modelId="{1AD2C282-464C-4612-BE86-D31D8F1AA199}" type="presParOf" srcId="{F868F666-833B-4E0F-AFC5-5D353D462897}" destId="{CCEE0C4A-C0DE-4F40-903B-E5FB93975700}" srcOrd="0" destOrd="0" presId="urn:microsoft.com/office/officeart/2018/2/layout/IconVerticalSolidList"/>
    <dgm:cxn modelId="{30019CDD-04FE-42E7-ADE6-96D408CD0637}" type="presParOf" srcId="{F868F666-833B-4E0F-AFC5-5D353D462897}" destId="{471DA362-FCCC-4C65-84AE-8AFB2AE237C1}" srcOrd="1" destOrd="0" presId="urn:microsoft.com/office/officeart/2018/2/layout/IconVerticalSolidList"/>
    <dgm:cxn modelId="{0DACD641-DB50-4E1A-A61F-52E5B6C7D93B}" type="presParOf" srcId="{F868F666-833B-4E0F-AFC5-5D353D462897}" destId="{CEDFBEFF-C72C-482C-AE71-B70BE559C7DE}" srcOrd="2" destOrd="0" presId="urn:microsoft.com/office/officeart/2018/2/layout/IconVerticalSolidList"/>
    <dgm:cxn modelId="{BA895CE1-5BCC-4333-AB20-BDA48C03A923}" type="presParOf" srcId="{F868F666-833B-4E0F-AFC5-5D353D462897}" destId="{2C18DA68-2606-48DE-8B9E-D93E81E1AF33}" srcOrd="3" destOrd="0" presId="urn:microsoft.com/office/officeart/2018/2/layout/IconVerticalSolidList"/>
    <dgm:cxn modelId="{E9A59572-0B62-45AF-A750-73818E2500C9}" type="presParOf" srcId="{E4BF7FFA-120C-4E30-AF4D-F72C3FFA9BE7}" destId="{AB207B7C-CC0A-477B-8209-660BA7737347}" srcOrd="7" destOrd="0" presId="urn:microsoft.com/office/officeart/2018/2/layout/IconVerticalSolidList"/>
    <dgm:cxn modelId="{2BE42181-3881-4B81-80FA-F085A1D2C7F2}" type="presParOf" srcId="{E4BF7FFA-120C-4E30-AF4D-F72C3FFA9BE7}" destId="{D38B8105-DEE1-452A-9E02-7640379B6F78}" srcOrd="8" destOrd="0" presId="urn:microsoft.com/office/officeart/2018/2/layout/IconVerticalSolidList"/>
    <dgm:cxn modelId="{B314861A-0359-4076-8842-B970B5C471E9}" type="presParOf" srcId="{D38B8105-DEE1-452A-9E02-7640379B6F78}" destId="{03FAE918-3CC1-4A2A-BA73-AF6F8DCA248C}" srcOrd="0" destOrd="0" presId="urn:microsoft.com/office/officeart/2018/2/layout/IconVerticalSolidList"/>
    <dgm:cxn modelId="{7831D300-252C-4692-8033-C75BEB926E0D}" type="presParOf" srcId="{D38B8105-DEE1-452A-9E02-7640379B6F78}" destId="{C6AFC42C-AD8F-4BA5-93AC-23FA1D358CA4}" srcOrd="1" destOrd="0" presId="urn:microsoft.com/office/officeart/2018/2/layout/IconVerticalSolidList"/>
    <dgm:cxn modelId="{82663ECA-A167-49AF-8578-133F76942D46}" type="presParOf" srcId="{D38B8105-DEE1-452A-9E02-7640379B6F78}" destId="{0B73390F-F5DB-43CE-B96C-6513DAFFCA06}" srcOrd="2" destOrd="0" presId="urn:microsoft.com/office/officeart/2018/2/layout/IconVerticalSolidList"/>
    <dgm:cxn modelId="{6309122A-04C8-43C1-84B1-517FF9EBF562}" type="presParOf" srcId="{D38B8105-DEE1-452A-9E02-7640379B6F78}" destId="{F458D3D1-513C-4B04-96A3-D02654B97980}" srcOrd="3" destOrd="0" presId="urn:microsoft.com/office/officeart/2018/2/layout/IconVerticalSolidList"/>
    <dgm:cxn modelId="{72BDCAA7-542D-4F62-BFF3-0C2B4ED825FA}" type="presParOf" srcId="{E4BF7FFA-120C-4E30-AF4D-F72C3FFA9BE7}" destId="{F2426C06-AE51-4A45-A416-F1CE9CB79485}" srcOrd="9" destOrd="0" presId="urn:microsoft.com/office/officeart/2018/2/layout/IconVerticalSolidList"/>
    <dgm:cxn modelId="{D2237076-42E7-4269-BB48-22F7D81BE061}" type="presParOf" srcId="{E4BF7FFA-120C-4E30-AF4D-F72C3FFA9BE7}" destId="{9E273528-A056-4E95-871A-60F50B69DBFF}" srcOrd="10" destOrd="0" presId="urn:microsoft.com/office/officeart/2018/2/layout/IconVerticalSolidList"/>
    <dgm:cxn modelId="{5080414E-77CC-4FDB-BEA9-F70247E9598B}" type="presParOf" srcId="{9E273528-A056-4E95-871A-60F50B69DBFF}" destId="{E22B1835-1F54-49BA-AF86-9215E47E54F6}" srcOrd="0" destOrd="0" presId="urn:microsoft.com/office/officeart/2018/2/layout/IconVerticalSolidList"/>
    <dgm:cxn modelId="{2E8C4029-D52F-4C8F-97D9-6A2AD5D03742}" type="presParOf" srcId="{9E273528-A056-4E95-871A-60F50B69DBFF}" destId="{FB910DE5-F740-4930-9215-857922BEE401}" srcOrd="1" destOrd="0" presId="urn:microsoft.com/office/officeart/2018/2/layout/IconVerticalSolidList"/>
    <dgm:cxn modelId="{B64EEEFE-BBC3-4C47-AB66-ECA8FD82F900}" type="presParOf" srcId="{9E273528-A056-4E95-871A-60F50B69DBFF}" destId="{28C33E72-591B-49A7-849F-89AFD4CD069C}" srcOrd="2" destOrd="0" presId="urn:microsoft.com/office/officeart/2018/2/layout/IconVerticalSolidList"/>
    <dgm:cxn modelId="{93EB539A-7BD0-4A7D-B117-B1B61A2EE7E4}" type="presParOf" srcId="{9E273528-A056-4E95-871A-60F50B69DBFF}" destId="{777E5866-6AFA-481E-B211-40FD62CF58E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C28DEF-21F1-4139-AC97-9E9C13D2701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116C61-6C61-4C26-B358-08483710407F}">
      <dgm:prSet custT="1"/>
      <dgm:spPr/>
      <dgm:t>
        <a:bodyPr/>
        <a:lstStyle/>
        <a:p>
          <a:r>
            <a:rPr lang="en-US" sz="2400" b="1" dirty="0"/>
            <a:t>Software Requirements:</a:t>
          </a:r>
          <a:endParaRPr lang="en-US" sz="2400" dirty="0"/>
        </a:p>
      </dgm:t>
    </dgm:pt>
    <dgm:pt modelId="{31F38776-219E-47E0-8751-66301F5453AB}" type="parTrans" cxnId="{9DC3797B-BDDA-420C-A79A-8BE4B7474EEB}">
      <dgm:prSet/>
      <dgm:spPr/>
      <dgm:t>
        <a:bodyPr/>
        <a:lstStyle/>
        <a:p>
          <a:endParaRPr lang="en-US"/>
        </a:p>
      </dgm:t>
    </dgm:pt>
    <dgm:pt modelId="{6DDD4936-CDA3-4F6C-A1E2-59089AD2B46F}" type="sibTrans" cxnId="{9DC3797B-BDDA-420C-A79A-8BE4B7474EEB}">
      <dgm:prSet/>
      <dgm:spPr/>
      <dgm:t>
        <a:bodyPr/>
        <a:lstStyle/>
        <a:p>
          <a:endParaRPr lang="en-US"/>
        </a:p>
      </dgm:t>
    </dgm:pt>
    <dgm:pt modelId="{F3DC76A3-CF25-4A2C-933C-17E44EA6586D}">
      <dgm:prSet/>
      <dgm:spPr/>
      <dgm:t>
        <a:bodyPr/>
        <a:lstStyle/>
        <a:p>
          <a:r>
            <a:rPr lang="en-US" dirty="0"/>
            <a:t>operating system 	:   Windows Family.</a:t>
          </a:r>
        </a:p>
      </dgm:t>
    </dgm:pt>
    <dgm:pt modelId="{88D142D5-1107-4CB2-AF10-8031F5F9A4B3}" type="parTrans" cxnId="{2029FA48-B67C-4AF8-8DEF-79B9C1B00EBD}">
      <dgm:prSet/>
      <dgm:spPr/>
      <dgm:t>
        <a:bodyPr/>
        <a:lstStyle/>
        <a:p>
          <a:endParaRPr lang="en-US"/>
        </a:p>
      </dgm:t>
    </dgm:pt>
    <dgm:pt modelId="{A098498B-1C4E-48FE-B796-E179B0489313}" type="sibTrans" cxnId="{2029FA48-B67C-4AF8-8DEF-79B9C1B00EBD}">
      <dgm:prSet/>
      <dgm:spPr/>
      <dgm:t>
        <a:bodyPr/>
        <a:lstStyle/>
        <a:p>
          <a:endParaRPr lang="en-US"/>
        </a:p>
      </dgm:t>
    </dgm:pt>
    <dgm:pt modelId="{F3755119-4D26-4F7B-83CE-C562BE2F35B4}">
      <dgm:prSet/>
      <dgm:spPr/>
      <dgm:t>
        <a:bodyPr/>
        <a:lstStyle/>
        <a:p>
          <a:r>
            <a:rPr lang="en-US"/>
            <a:t>Coding Language	:   J2EE (JSP, Servlet,Java Bean)</a:t>
          </a:r>
        </a:p>
      </dgm:t>
    </dgm:pt>
    <dgm:pt modelId="{D473C4FD-13C3-4D54-B6F2-48D50640BE68}" type="parTrans" cxnId="{4FE96E7E-144B-4956-8BC9-186D77AE78D6}">
      <dgm:prSet/>
      <dgm:spPr/>
      <dgm:t>
        <a:bodyPr/>
        <a:lstStyle/>
        <a:p>
          <a:endParaRPr lang="en-US"/>
        </a:p>
      </dgm:t>
    </dgm:pt>
    <dgm:pt modelId="{2E1FD21A-3B7D-4615-B64C-DA238EE84B4B}" type="sibTrans" cxnId="{4FE96E7E-144B-4956-8BC9-186D77AE78D6}">
      <dgm:prSet/>
      <dgm:spPr/>
      <dgm:t>
        <a:bodyPr/>
        <a:lstStyle/>
        <a:p>
          <a:endParaRPr lang="en-US"/>
        </a:p>
      </dgm:t>
    </dgm:pt>
    <dgm:pt modelId="{EE184B66-2723-450F-B8AE-FF783ACCE518}">
      <dgm:prSet/>
      <dgm:spPr/>
      <dgm:t>
        <a:bodyPr/>
        <a:lstStyle/>
        <a:p>
          <a:r>
            <a:rPr lang="en-US"/>
            <a:t>Data Base		:   MY Sql Server.</a:t>
          </a:r>
        </a:p>
      </dgm:t>
    </dgm:pt>
    <dgm:pt modelId="{A08A9712-C6CE-4594-B61A-53D5D6A20841}" type="parTrans" cxnId="{1D2943D5-1351-4172-9F87-38B7EA63EC63}">
      <dgm:prSet/>
      <dgm:spPr/>
      <dgm:t>
        <a:bodyPr/>
        <a:lstStyle/>
        <a:p>
          <a:endParaRPr lang="en-US"/>
        </a:p>
      </dgm:t>
    </dgm:pt>
    <dgm:pt modelId="{BC680ACE-3CD8-4437-89A8-604DD012369D}" type="sibTrans" cxnId="{1D2943D5-1351-4172-9F87-38B7EA63EC63}">
      <dgm:prSet/>
      <dgm:spPr/>
      <dgm:t>
        <a:bodyPr/>
        <a:lstStyle/>
        <a:p>
          <a:endParaRPr lang="en-US"/>
        </a:p>
      </dgm:t>
    </dgm:pt>
    <dgm:pt modelId="{C00E7577-3CC7-4F72-BB8E-322A8EE73F1E}">
      <dgm:prSet/>
      <dgm:spPr/>
      <dgm:t>
        <a:bodyPr/>
        <a:lstStyle/>
        <a:p>
          <a:r>
            <a:rPr lang="en-US"/>
            <a:t>IDE                             :  Eclipse Juno</a:t>
          </a:r>
        </a:p>
      </dgm:t>
    </dgm:pt>
    <dgm:pt modelId="{5A872500-81DF-41B9-BF57-BF78244E5E03}" type="parTrans" cxnId="{F6492993-9953-40E1-ACD4-173F3749A678}">
      <dgm:prSet/>
      <dgm:spPr/>
      <dgm:t>
        <a:bodyPr/>
        <a:lstStyle/>
        <a:p>
          <a:endParaRPr lang="en-US"/>
        </a:p>
      </dgm:t>
    </dgm:pt>
    <dgm:pt modelId="{99628D39-71D9-4931-BD91-E4899181D6AA}" type="sibTrans" cxnId="{F6492993-9953-40E1-ACD4-173F3749A678}">
      <dgm:prSet/>
      <dgm:spPr/>
      <dgm:t>
        <a:bodyPr/>
        <a:lstStyle/>
        <a:p>
          <a:endParaRPr lang="en-US"/>
        </a:p>
      </dgm:t>
    </dgm:pt>
    <dgm:pt modelId="{3F43DEDC-840E-4E3A-9B0C-0A9A9E043402}">
      <dgm:prSet/>
      <dgm:spPr/>
      <dgm:t>
        <a:bodyPr/>
        <a:lstStyle/>
        <a:p>
          <a:r>
            <a:rPr lang="en-US"/>
            <a:t>Web Server                 :   Tomcat 6.0</a:t>
          </a:r>
        </a:p>
      </dgm:t>
    </dgm:pt>
    <dgm:pt modelId="{6E894C09-7C7E-4DE8-9DB2-9B213B7EDD07}" type="parTrans" cxnId="{7D3EE0B9-F3D8-474A-B19A-7BFF48262385}">
      <dgm:prSet/>
      <dgm:spPr/>
      <dgm:t>
        <a:bodyPr/>
        <a:lstStyle/>
        <a:p>
          <a:endParaRPr lang="en-US"/>
        </a:p>
      </dgm:t>
    </dgm:pt>
    <dgm:pt modelId="{34475E20-ED05-42ED-AAA5-D729FE563C6F}" type="sibTrans" cxnId="{7D3EE0B9-F3D8-474A-B19A-7BFF48262385}">
      <dgm:prSet/>
      <dgm:spPr/>
      <dgm:t>
        <a:bodyPr/>
        <a:lstStyle/>
        <a:p>
          <a:endParaRPr lang="en-US"/>
        </a:p>
      </dgm:t>
    </dgm:pt>
    <dgm:pt modelId="{93BE5365-BC62-499A-9A7C-7B15CCAFD421}" type="pres">
      <dgm:prSet presAssocID="{10C28DEF-21F1-4139-AC97-9E9C13D27014}" presName="root" presStyleCnt="0">
        <dgm:presLayoutVars>
          <dgm:dir/>
          <dgm:resizeHandles val="exact"/>
        </dgm:presLayoutVars>
      </dgm:prSet>
      <dgm:spPr/>
    </dgm:pt>
    <dgm:pt modelId="{59E4472A-CDC4-4F80-A81A-3C242578D356}" type="pres">
      <dgm:prSet presAssocID="{7C116C61-6C61-4C26-B358-08483710407F}" presName="compNode" presStyleCnt="0"/>
      <dgm:spPr/>
    </dgm:pt>
    <dgm:pt modelId="{769DC5F5-A790-4450-BBB2-E643D9B425F0}" type="pres">
      <dgm:prSet presAssocID="{7C116C61-6C61-4C26-B358-08483710407F}" presName="bgRect" presStyleLbl="bgShp" presStyleIdx="0" presStyleCnt="6"/>
      <dgm:spPr/>
    </dgm:pt>
    <dgm:pt modelId="{8FACF572-EA5E-4AE0-B60D-B0963B2EA777}" type="pres">
      <dgm:prSet presAssocID="{7C116C61-6C61-4C26-B358-08483710407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E218E95-2EF5-4ED4-9EFA-833180A6C99D}" type="pres">
      <dgm:prSet presAssocID="{7C116C61-6C61-4C26-B358-08483710407F}" presName="spaceRect" presStyleCnt="0"/>
      <dgm:spPr/>
    </dgm:pt>
    <dgm:pt modelId="{5FC02C6E-BC74-4BA9-AED0-66695E94CEDE}" type="pres">
      <dgm:prSet presAssocID="{7C116C61-6C61-4C26-B358-08483710407F}" presName="parTx" presStyleLbl="revTx" presStyleIdx="0" presStyleCnt="6">
        <dgm:presLayoutVars>
          <dgm:chMax val="0"/>
          <dgm:chPref val="0"/>
        </dgm:presLayoutVars>
      </dgm:prSet>
      <dgm:spPr/>
    </dgm:pt>
    <dgm:pt modelId="{C493F30E-6CBE-44D8-83F2-81577E20F56F}" type="pres">
      <dgm:prSet presAssocID="{6DDD4936-CDA3-4F6C-A1E2-59089AD2B46F}" presName="sibTrans" presStyleCnt="0"/>
      <dgm:spPr/>
    </dgm:pt>
    <dgm:pt modelId="{C0D9F6CD-AA88-4B91-8E2E-32C11AFA6CA2}" type="pres">
      <dgm:prSet presAssocID="{F3DC76A3-CF25-4A2C-933C-17E44EA6586D}" presName="compNode" presStyleCnt="0"/>
      <dgm:spPr/>
    </dgm:pt>
    <dgm:pt modelId="{7F3446F7-191C-4031-87D5-387B14BB7B25}" type="pres">
      <dgm:prSet presAssocID="{F3DC76A3-CF25-4A2C-933C-17E44EA6586D}" presName="bgRect" presStyleLbl="bgShp" presStyleIdx="1" presStyleCnt="6"/>
      <dgm:spPr/>
    </dgm:pt>
    <dgm:pt modelId="{037AE890-C0E8-49B9-8483-67E112868AE4}" type="pres">
      <dgm:prSet presAssocID="{F3DC76A3-CF25-4A2C-933C-17E44EA6586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mote control"/>
        </a:ext>
      </dgm:extLst>
    </dgm:pt>
    <dgm:pt modelId="{AD541821-9F46-49ED-A4EF-0BE4B4DED2BC}" type="pres">
      <dgm:prSet presAssocID="{F3DC76A3-CF25-4A2C-933C-17E44EA6586D}" presName="spaceRect" presStyleCnt="0"/>
      <dgm:spPr/>
    </dgm:pt>
    <dgm:pt modelId="{CC94CB86-A0F5-4E7D-9A2B-53819A93A26A}" type="pres">
      <dgm:prSet presAssocID="{F3DC76A3-CF25-4A2C-933C-17E44EA6586D}" presName="parTx" presStyleLbl="revTx" presStyleIdx="1" presStyleCnt="6">
        <dgm:presLayoutVars>
          <dgm:chMax val="0"/>
          <dgm:chPref val="0"/>
        </dgm:presLayoutVars>
      </dgm:prSet>
      <dgm:spPr/>
    </dgm:pt>
    <dgm:pt modelId="{D7124D06-FCF5-4431-8E2D-263528ED27FE}" type="pres">
      <dgm:prSet presAssocID="{A098498B-1C4E-48FE-B796-E179B0489313}" presName="sibTrans" presStyleCnt="0"/>
      <dgm:spPr/>
    </dgm:pt>
    <dgm:pt modelId="{C9C02B4E-BDF4-4F02-92D7-6D3C83946111}" type="pres">
      <dgm:prSet presAssocID="{F3755119-4D26-4F7B-83CE-C562BE2F35B4}" presName="compNode" presStyleCnt="0"/>
      <dgm:spPr/>
    </dgm:pt>
    <dgm:pt modelId="{B9CF55F5-9954-43E0-96A7-858932F663E4}" type="pres">
      <dgm:prSet presAssocID="{F3755119-4D26-4F7B-83CE-C562BE2F35B4}" presName="bgRect" presStyleLbl="bgShp" presStyleIdx="2" presStyleCnt="6"/>
      <dgm:spPr/>
    </dgm:pt>
    <dgm:pt modelId="{C27B9074-9C12-46A2-80BA-09228F2159EF}" type="pres">
      <dgm:prSet presAssocID="{F3755119-4D26-4F7B-83CE-C562BE2F35B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1D43BAD1-9B52-442D-9307-00FFC6598A8D}" type="pres">
      <dgm:prSet presAssocID="{F3755119-4D26-4F7B-83CE-C562BE2F35B4}" presName="spaceRect" presStyleCnt="0"/>
      <dgm:spPr/>
    </dgm:pt>
    <dgm:pt modelId="{7F7864A4-C62D-4FAF-B38E-4033062DC419}" type="pres">
      <dgm:prSet presAssocID="{F3755119-4D26-4F7B-83CE-C562BE2F35B4}" presName="parTx" presStyleLbl="revTx" presStyleIdx="2" presStyleCnt="6">
        <dgm:presLayoutVars>
          <dgm:chMax val="0"/>
          <dgm:chPref val="0"/>
        </dgm:presLayoutVars>
      </dgm:prSet>
      <dgm:spPr/>
    </dgm:pt>
    <dgm:pt modelId="{10BC8FAA-9927-43AC-B3EB-F4BED8C3BF44}" type="pres">
      <dgm:prSet presAssocID="{2E1FD21A-3B7D-4615-B64C-DA238EE84B4B}" presName="sibTrans" presStyleCnt="0"/>
      <dgm:spPr/>
    </dgm:pt>
    <dgm:pt modelId="{F667375A-A58D-42FC-A684-87B337898D59}" type="pres">
      <dgm:prSet presAssocID="{EE184B66-2723-450F-B8AE-FF783ACCE518}" presName="compNode" presStyleCnt="0"/>
      <dgm:spPr/>
    </dgm:pt>
    <dgm:pt modelId="{2E2D0D1F-55EA-4880-8525-D76880F1117E}" type="pres">
      <dgm:prSet presAssocID="{EE184B66-2723-450F-B8AE-FF783ACCE518}" presName="bgRect" presStyleLbl="bgShp" presStyleIdx="3" presStyleCnt="6"/>
      <dgm:spPr/>
    </dgm:pt>
    <dgm:pt modelId="{1D87172D-9FD3-45E7-A95F-6BECC5B4DCD1}" type="pres">
      <dgm:prSet presAssocID="{EE184B66-2723-450F-B8AE-FF783ACCE5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602752D-3E1F-4D90-B716-FDEB83FEE9B4}" type="pres">
      <dgm:prSet presAssocID="{EE184B66-2723-450F-B8AE-FF783ACCE518}" presName="spaceRect" presStyleCnt="0"/>
      <dgm:spPr/>
    </dgm:pt>
    <dgm:pt modelId="{3DFB81EB-08F6-4D5F-90D3-00EFAB830CBA}" type="pres">
      <dgm:prSet presAssocID="{EE184B66-2723-450F-B8AE-FF783ACCE518}" presName="parTx" presStyleLbl="revTx" presStyleIdx="3" presStyleCnt="6">
        <dgm:presLayoutVars>
          <dgm:chMax val="0"/>
          <dgm:chPref val="0"/>
        </dgm:presLayoutVars>
      </dgm:prSet>
      <dgm:spPr/>
    </dgm:pt>
    <dgm:pt modelId="{DB61DD8C-A2F7-4193-B90B-5AACD2A7DA35}" type="pres">
      <dgm:prSet presAssocID="{BC680ACE-3CD8-4437-89A8-604DD012369D}" presName="sibTrans" presStyleCnt="0"/>
      <dgm:spPr/>
    </dgm:pt>
    <dgm:pt modelId="{D4A47F52-F390-429F-AF5D-0E263048D243}" type="pres">
      <dgm:prSet presAssocID="{C00E7577-3CC7-4F72-BB8E-322A8EE73F1E}" presName="compNode" presStyleCnt="0"/>
      <dgm:spPr/>
    </dgm:pt>
    <dgm:pt modelId="{93F535E2-C856-4EBB-A458-21E8B90EE709}" type="pres">
      <dgm:prSet presAssocID="{C00E7577-3CC7-4F72-BB8E-322A8EE73F1E}" presName="bgRect" presStyleLbl="bgShp" presStyleIdx="4" presStyleCnt="6"/>
      <dgm:spPr/>
    </dgm:pt>
    <dgm:pt modelId="{878A4A93-E574-4E3E-979F-81BC269DFEA5}" type="pres">
      <dgm:prSet presAssocID="{C00E7577-3CC7-4F72-BB8E-322A8EE73F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peakers"/>
        </a:ext>
      </dgm:extLst>
    </dgm:pt>
    <dgm:pt modelId="{311A3834-8A0D-4BA2-ACE8-07129689B59D}" type="pres">
      <dgm:prSet presAssocID="{C00E7577-3CC7-4F72-BB8E-322A8EE73F1E}" presName="spaceRect" presStyleCnt="0"/>
      <dgm:spPr/>
    </dgm:pt>
    <dgm:pt modelId="{39D74EF5-D678-4C09-814B-1F78B2A03FD6}" type="pres">
      <dgm:prSet presAssocID="{C00E7577-3CC7-4F72-BB8E-322A8EE73F1E}" presName="parTx" presStyleLbl="revTx" presStyleIdx="4" presStyleCnt="6">
        <dgm:presLayoutVars>
          <dgm:chMax val="0"/>
          <dgm:chPref val="0"/>
        </dgm:presLayoutVars>
      </dgm:prSet>
      <dgm:spPr/>
    </dgm:pt>
    <dgm:pt modelId="{7B07478E-005E-4DC9-B3E5-27CC82089415}" type="pres">
      <dgm:prSet presAssocID="{99628D39-71D9-4931-BD91-E4899181D6AA}" presName="sibTrans" presStyleCnt="0"/>
      <dgm:spPr/>
    </dgm:pt>
    <dgm:pt modelId="{E330E095-81B5-497A-BF42-9BD4ECC1DE21}" type="pres">
      <dgm:prSet presAssocID="{3F43DEDC-840E-4E3A-9B0C-0A9A9E043402}" presName="compNode" presStyleCnt="0"/>
      <dgm:spPr/>
    </dgm:pt>
    <dgm:pt modelId="{F254C347-9E38-4C1D-9C48-F4D6C665135F}" type="pres">
      <dgm:prSet presAssocID="{3F43DEDC-840E-4E3A-9B0C-0A9A9E043402}" presName="bgRect" presStyleLbl="bgShp" presStyleIdx="5" presStyleCnt="6"/>
      <dgm:spPr/>
    </dgm:pt>
    <dgm:pt modelId="{BDDAF0A7-F368-46E4-A059-FF73EE12D36C}" type="pres">
      <dgm:prSet presAssocID="{3F43DEDC-840E-4E3A-9B0C-0A9A9E0434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mster"/>
        </a:ext>
      </dgm:extLst>
    </dgm:pt>
    <dgm:pt modelId="{744674DC-874A-4916-B06E-E6DD2E75577F}" type="pres">
      <dgm:prSet presAssocID="{3F43DEDC-840E-4E3A-9B0C-0A9A9E043402}" presName="spaceRect" presStyleCnt="0"/>
      <dgm:spPr/>
    </dgm:pt>
    <dgm:pt modelId="{E27ED0B1-11AE-4259-94EC-A4E08020DCF8}" type="pres">
      <dgm:prSet presAssocID="{3F43DEDC-840E-4E3A-9B0C-0A9A9E043402}" presName="parTx" presStyleLbl="revTx" presStyleIdx="5" presStyleCnt="6">
        <dgm:presLayoutVars>
          <dgm:chMax val="0"/>
          <dgm:chPref val="0"/>
        </dgm:presLayoutVars>
      </dgm:prSet>
      <dgm:spPr/>
    </dgm:pt>
  </dgm:ptLst>
  <dgm:cxnLst>
    <dgm:cxn modelId="{B4794D20-4487-4DC6-AB45-6D49A4C209BC}" type="presOf" srcId="{C00E7577-3CC7-4F72-BB8E-322A8EE73F1E}" destId="{39D74EF5-D678-4C09-814B-1F78B2A03FD6}" srcOrd="0" destOrd="0" presId="urn:microsoft.com/office/officeart/2018/2/layout/IconVerticalSolidList"/>
    <dgm:cxn modelId="{D257EC3D-5B7F-4A6F-8FB6-5D61FC1FE5E3}" type="presOf" srcId="{3F43DEDC-840E-4E3A-9B0C-0A9A9E043402}" destId="{E27ED0B1-11AE-4259-94EC-A4E08020DCF8}" srcOrd="0" destOrd="0" presId="urn:microsoft.com/office/officeart/2018/2/layout/IconVerticalSolidList"/>
    <dgm:cxn modelId="{41F9C55B-E2FB-4873-B315-728482A13CD4}" type="presOf" srcId="{10C28DEF-21F1-4139-AC97-9E9C13D27014}" destId="{93BE5365-BC62-499A-9A7C-7B15CCAFD421}" srcOrd="0" destOrd="0" presId="urn:microsoft.com/office/officeart/2018/2/layout/IconVerticalSolidList"/>
    <dgm:cxn modelId="{2DE70668-382A-4900-94F3-C17332914CC2}" type="presOf" srcId="{7C116C61-6C61-4C26-B358-08483710407F}" destId="{5FC02C6E-BC74-4BA9-AED0-66695E94CEDE}" srcOrd="0" destOrd="0" presId="urn:microsoft.com/office/officeart/2018/2/layout/IconVerticalSolidList"/>
    <dgm:cxn modelId="{2029FA48-B67C-4AF8-8DEF-79B9C1B00EBD}" srcId="{10C28DEF-21F1-4139-AC97-9E9C13D27014}" destId="{F3DC76A3-CF25-4A2C-933C-17E44EA6586D}" srcOrd="1" destOrd="0" parTransId="{88D142D5-1107-4CB2-AF10-8031F5F9A4B3}" sibTransId="{A098498B-1C4E-48FE-B796-E179B0489313}"/>
    <dgm:cxn modelId="{2BDBF15A-1EEF-43D4-9EEB-D324CB24A140}" type="presOf" srcId="{F3755119-4D26-4F7B-83CE-C562BE2F35B4}" destId="{7F7864A4-C62D-4FAF-B38E-4033062DC419}" srcOrd="0" destOrd="0" presId="urn:microsoft.com/office/officeart/2018/2/layout/IconVerticalSolidList"/>
    <dgm:cxn modelId="{9DC3797B-BDDA-420C-A79A-8BE4B7474EEB}" srcId="{10C28DEF-21F1-4139-AC97-9E9C13D27014}" destId="{7C116C61-6C61-4C26-B358-08483710407F}" srcOrd="0" destOrd="0" parTransId="{31F38776-219E-47E0-8751-66301F5453AB}" sibTransId="{6DDD4936-CDA3-4F6C-A1E2-59089AD2B46F}"/>
    <dgm:cxn modelId="{4FE96E7E-144B-4956-8BC9-186D77AE78D6}" srcId="{10C28DEF-21F1-4139-AC97-9E9C13D27014}" destId="{F3755119-4D26-4F7B-83CE-C562BE2F35B4}" srcOrd="2" destOrd="0" parTransId="{D473C4FD-13C3-4D54-B6F2-48D50640BE68}" sibTransId="{2E1FD21A-3B7D-4615-B64C-DA238EE84B4B}"/>
    <dgm:cxn modelId="{F6492993-9953-40E1-ACD4-173F3749A678}" srcId="{10C28DEF-21F1-4139-AC97-9E9C13D27014}" destId="{C00E7577-3CC7-4F72-BB8E-322A8EE73F1E}" srcOrd="4" destOrd="0" parTransId="{5A872500-81DF-41B9-BF57-BF78244E5E03}" sibTransId="{99628D39-71D9-4931-BD91-E4899181D6AA}"/>
    <dgm:cxn modelId="{7D3EE0B9-F3D8-474A-B19A-7BFF48262385}" srcId="{10C28DEF-21F1-4139-AC97-9E9C13D27014}" destId="{3F43DEDC-840E-4E3A-9B0C-0A9A9E043402}" srcOrd="5" destOrd="0" parTransId="{6E894C09-7C7E-4DE8-9DB2-9B213B7EDD07}" sibTransId="{34475E20-ED05-42ED-AAA5-D729FE563C6F}"/>
    <dgm:cxn modelId="{1D2943D5-1351-4172-9F87-38B7EA63EC63}" srcId="{10C28DEF-21F1-4139-AC97-9E9C13D27014}" destId="{EE184B66-2723-450F-B8AE-FF783ACCE518}" srcOrd="3" destOrd="0" parTransId="{A08A9712-C6CE-4594-B61A-53D5D6A20841}" sibTransId="{BC680ACE-3CD8-4437-89A8-604DD012369D}"/>
    <dgm:cxn modelId="{2116A2E5-88FC-4821-A512-811957B1AB36}" type="presOf" srcId="{F3DC76A3-CF25-4A2C-933C-17E44EA6586D}" destId="{CC94CB86-A0F5-4E7D-9A2B-53819A93A26A}" srcOrd="0" destOrd="0" presId="urn:microsoft.com/office/officeart/2018/2/layout/IconVerticalSolidList"/>
    <dgm:cxn modelId="{55F5C6F5-732B-45F1-AF48-2EF14DFA2698}" type="presOf" srcId="{EE184B66-2723-450F-B8AE-FF783ACCE518}" destId="{3DFB81EB-08F6-4D5F-90D3-00EFAB830CBA}" srcOrd="0" destOrd="0" presId="urn:microsoft.com/office/officeart/2018/2/layout/IconVerticalSolidList"/>
    <dgm:cxn modelId="{D0325C1C-DC4A-4AB0-A961-F29FED7C9B15}" type="presParOf" srcId="{93BE5365-BC62-499A-9A7C-7B15CCAFD421}" destId="{59E4472A-CDC4-4F80-A81A-3C242578D356}" srcOrd="0" destOrd="0" presId="urn:microsoft.com/office/officeart/2018/2/layout/IconVerticalSolidList"/>
    <dgm:cxn modelId="{54A05820-D37F-47FA-9799-CF16C0178140}" type="presParOf" srcId="{59E4472A-CDC4-4F80-A81A-3C242578D356}" destId="{769DC5F5-A790-4450-BBB2-E643D9B425F0}" srcOrd="0" destOrd="0" presId="urn:microsoft.com/office/officeart/2018/2/layout/IconVerticalSolidList"/>
    <dgm:cxn modelId="{A6D3CEE4-3B8A-471E-AEF4-75C3DCCA0476}" type="presParOf" srcId="{59E4472A-CDC4-4F80-A81A-3C242578D356}" destId="{8FACF572-EA5E-4AE0-B60D-B0963B2EA777}" srcOrd="1" destOrd="0" presId="urn:microsoft.com/office/officeart/2018/2/layout/IconVerticalSolidList"/>
    <dgm:cxn modelId="{2F2056B5-E126-4AAA-9AB9-6E47D1DA51BD}" type="presParOf" srcId="{59E4472A-CDC4-4F80-A81A-3C242578D356}" destId="{9E218E95-2EF5-4ED4-9EFA-833180A6C99D}" srcOrd="2" destOrd="0" presId="urn:microsoft.com/office/officeart/2018/2/layout/IconVerticalSolidList"/>
    <dgm:cxn modelId="{80EDD036-2D04-457A-B456-7142F98A2D41}" type="presParOf" srcId="{59E4472A-CDC4-4F80-A81A-3C242578D356}" destId="{5FC02C6E-BC74-4BA9-AED0-66695E94CEDE}" srcOrd="3" destOrd="0" presId="urn:microsoft.com/office/officeart/2018/2/layout/IconVerticalSolidList"/>
    <dgm:cxn modelId="{4BCBE3E6-3BAC-4AB4-91C2-98C671F35C97}" type="presParOf" srcId="{93BE5365-BC62-499A-9A7C-7B15CCAFD421}" destId="{C493F30E-6CBE-44D8-83F2-81577E20F56F}" srcOrd="1" destOrd="0" presId="urn:microsoft.com/office/officeart/2018/2/layout/IconVerticalSolidList"/>
    <dgm:cxn modelId="{B85FCB17-5DE6-4910-B1BD-22B07E6E6F9A}" type="presParOf" srcId="{93BE5365-BC62-499A-9A7C-7B15CCAFD421}" destId="{C0D9F6CD-AA88-4B91-8E2E-32C11AFA6CA2}" srcOrd="2" destOrd="0" presId="urn:microsoft.com/office/officeart/2018/2/layout/IconVerticalSolidList"/>
    <dgm:cxn modelId="{33F6D619-ACBA-43AF-9049-78585AF88B29}" type="presParOf" srcId="{C0D9F6CD-AA88-4B91-8E2E-32C11AFA6CA2}" destId="{7F3446F7-191C-4031-87D5-387B14BB7B25}" srcOrd="0" destOrd="0" presId="urn:microsoft.com/office/officeart/2018/2/layout/IconVerticalSolidList"/>
    <dgm:cxn modelId="{F266285B-0C27-425F-933C-651E8CA2508E}" type="presParOf" srcId="{C0D9F6CD-AA88-4B91-8E2E-32C11AFA6CA2}" destId="{037AE890-C0E8-49B9-8483-67E112868AE4}" srcOrd="1" destOrd="0" presId="urn:microsoft.com/office/officeart/2018/2/layout/IconVerticalSolidList"/>
    <dgm:cxn modelId="{0460A8EA-F681-42E1-9A4E-8656D2E27426}" type="presParOf" srcId="{C0D9F6CD-AA88-4B91-8E2E-32C11AFA6CA2}" destId="{AD541821-9F46-49ED-A4EF-0BE4B4DED2BC}" srcOrd="2" destOrd="0" presId="urn:microsoft.com/office/officeart/2018/2/layout/IconVerticalSolidList"/>
    <dgm:cxn modelId="{3E87F483-4F68-48F0-BE39-72A48BF63075}" type="presParOf" srcId="{C0D9F6CD-AA88-4B91-8E2E-32C11AFA6CA2}" destId="{CC94CB86-A0F5-4E7D-9A2B-53819A93A26A}" srcOrd="3" destOrd="0" presId="urn:microsoft.com/office/officeart/2018/2/layout/IconVerticalSolidList"/>
    <dgm:cxn modelId="{6FA8F78F-17E8-4E2B-9178-D0BBFD5B2F69}" type="presParOf" srcId="{93BE5365-BC62-499A-9A7C-7B15CCAFD421}" destId="{D7124D06-FCF5-4431-8E2D-263528ED27FE}" srcOrd="3" destOrd="0" presId="urn:microsoft.com/office/officeart/2018/2/layout/IconVerticalSolidList"/>
    <dgm:cxn modelId="{E3CD8B0F-C148-452F-BF5C-842A10EF00BA}" type="presParOf" srcId="{93BE5365-BC62-499A-9A7C-7B15CCAFD421}" destId="{C9C02B4E-BDF4-4F02-92D7-6D3C83946111}" srcOrd="4" destOrd="0" presId="urn:microsoft.com/office/officeart/2018/2/layout/IconVerticalSolidList"/>
    <dgm:cxn modelId="{FD05DD37-F615-4669-94B0-336560D1DC21}" type="presParOf" srcId="{C9C02B4E-BDF4-4F02-92D7-6D3C83946111}" destId="{B9CF55F5-9954-43E0-96A7-858932F663E4}" srcOrd="0" destOrd="0" presId="urn:microsoft.com/office/officeart/2018/2/layout/IconVerticalSolidList"/>
    <dgm:cxn modelId="{EAABBF4C-1438-4233-B005-3E3F28BD41F3}" type="presParOf" srcId="{C9C02B4E-BDF4-4F02-92D7-6D3C83946111}" destId="{C27B9074-9C12-46A2-80BA-09228F2159EF}" srcOrd="1" destOrd="0" presId="urn:microsoft.com/office/officeart/2018/2/layout/IconVerticalSolidList"/>
    <dgm:cxn modelId="{264DE3BC-930A-4912-BA1A-AFC44543B0CE}" type="presParOf" srcId="{C9C02B4E-BDF4-4F02-92D7-6D3C83946111}" destId="{1D43BAD1-9B52-442D-9307-00FFC6598A8D}" srcOrd="2" destOrd="0" presId="urn:microsoft.com/office/officeart/2018/2/layout/IconVerticalSolidList"/>
    <dgm:cxn modelId="{549646AA-CE5C-4D34-9D02-374DA62E41EC}" type="presParOf" srcId="{C9C02B4E-BDF4-4F02-92D7-6D3C83946111}" destId="{7F7864A4-C62D-4FAF-B38E-4033062DC419}" srcOrd="3" destOrd="0" presId="urn:microsoft.com/office/officeart/2018/2/layout/IconVerticalSolidList"/>
    <dgm:cxn modelId="{B7E69EC5-9DD1-4C9E-8185-0E4E41B95296}" type="presParOf" srcId="{93BE5365-BC62-499A-9A7C-7B15CCAFD421}" destId="{10BC8FAA-9927-43AC-B3EB-F4BED8C3BF44}" srcOrd="5" destOrd="0" presId="urn:microsoft.com/office/officeart/2018/2/layout/IconVerticalSolidList"/>
    <dgm:cxn modelId="{C45FF40D-6FE3-49EB-A925-1A23F333CE36}" type="presParOf" srcId="{93BE5365-BC62-499A-9A7C-7B15CCAFD421}" destId="{F667375A-A58D-42FC-A684-87B337898D59}" srcOrd="6" destOrd="0" presId="urn:microsoft.com/office/officeart/2018/2/layout/IconVerticalSolidList"/>
    <dgm:cxn modelId="{CA0DBB5C-4EFC-4284-9FA2-E9EDCD355499}" type="presParOf" srcId="{F667375A-A58D-42FC-A684-87B337898D59}" destId="{2E2D0D1F-55EA-4880-8525-D76880F1117E}" srcOrd="0" destOrd="0" presId="urn:microsoft.com/office/officeart/2018/2/layout/IconVerticalSolidList"/>
    <dgm:cxn modelId="{A985F8E9-ED0B-4247-90B9-F4E780922DF7}" type="presParOf" srcId="{F667375A-A58D-42FC-A684-87B337898D59}" destId="{1D87172D-9FD3-45E7-A95F-6BECC5B4DCD1}" srcOrd="1" destOrd="0" presId="urn:microsoft.com/office/officeart/2018/2/layout/IconVerticalSolidList"/>
    <dgm:cxn modelId="{2FF59EC8-4A6C-4844-A838-920600D4BA82}" type="presParOf" srcId="{F667375A-A58D-42FC-A684-87B337898D59}" destId="{0602752D-3E1F-4D90-B716-FDEB83FEE9B4}" srcOrd="2" destOrd="0" presId="urn:microsoft.com/office/officeart/2018/2/layout/IconVerticalSolidList"/>
    <dgm:cxn modelId="{7A392381-2CE7-464C-B518-EFAFE4E5500D}" type="presParOf" srcId="{F667375A-A58D-42FC-A684-87B337898D59}" destId="{3DFB81EB-08F6-4D5F-90D3-00EFAB830CBA}" srcOrd="3" destOrd="0" presId="urn:microsoft.com/office/officeart/2018/2/layout/IconVerticalSolidList"/>
    <dgm:cxn modelId="{A62AAB72-AEE7-41FA-BA44-FD9C13E8A81D}" type="presParOf" srcId="{93BE5365-BC62-499A-9A7C-7B15CCAFD421}" destId="{DB61DD8C-A2F7-4193-B90B-5AACD2A7DA35}" srcOrd="7" destOrd="0" presId="urn:microsoft.com/office/officeart/2018/2/layout/IconVerticalSolidList"/>
    <dgm:cxn modelId="{9CD00236-925C-4C6D-B80C-2DE9B8E31218}" type="presParOf" srcId="{93BE5365-BC62-499A-9A7C-7B15CCAFD421}" destId="{D4A47F52-F390-429F-AF5D-0E263048D243}" srcOrd="8" destOrd="0" presId="urn:microsoft.com/office/officeart/2018/2/layout/IconVerticalSolidList"/>
    <dgm:cxn modelId="{E0A87493-3C9E-4959-A1D5-280149991800}" type="presParOf" srcId="{D4A47F52-F390-429F-AF5D-0E263048D243}" destId="{93F535E2-C856-4EBB-A458-21E8B90EE709}" srcOrd="0" destOrd="0" presId="urn:microsoft.com/office/officeart/2018/2/layout/IconVerticalSolidList"/>
    <dgm:cxn modelId="{EC2A9510-DCF2-4944-B7FE-7B20865A8FB4}" type="presParOf" srcId="{D4A47F52-F390-429F-AF5D-0E263048D243}" destId="{878A4A93-E574-4E3E-979F-81BC269DFEA5}" srcOrd="1" destOrd="0" presId="urn:microsoft.com/office/officeart/2018/2/layout/IconVerticalSolidList"/>
    <dgm:cxn modelId="{DE692F43-7E57-4955-9137-2496260110CC}" type="presParOf" srcId="{D4A47F52-F390-429F-AF5D-0E263048D243}" destId="{311A3834-8A0D-4BA2-ACE8-07129689B59D}" srcOrd="2" destOrd="0" presId="urn:microsoft.com/office/officeart/2018/2/layout/IconVerticalSolidList"/>
    <dgm:cxn modelId="{586D40B3-986A-4517-81FE-D804AC32C2E5}" type="presParOf" srcId="{D4A47F52-F390-429F-AF5D-0E263048D243}" destId="{39D74EF5-D678-4C09-814B-1F78B2A03FD6}" srcOrd="3" destOrd="0" presId="urn:microsoft.com/office/officeart/2018/2/layout/IconVerticalSolidList"/>
    <dgm:cxn modelId="{067C2136-568A-4025-9095-A2E8CC18372D}" type="presParOf" srcId="{93BE5365-BC62-499A-9A7C-7B15CCAFD421}" destId="{7B07478E-005E-4DC9-B3E5-27CC82089415}" srcOrd="9" destOrd="0" presId="urn:microsoft.com/office/officeart/2018/2/layout/IconVerticalSolidList"/>
    <dgm:cxn modelId="{526F37E6-45F3-4789-9718-C8E7CCEFE7F8}" type="presParOf" srcId="{93BE5365-BC62-499A-9A7C-7B15CCAFD421}" destId="{E330E095-81B5-497A-BF42-9BD4ECC1DE21}" srcOrd="10" destOrd="0" presId="urn:microsoft.com/office/officeart/2018/2/layout/IconVerticalSolidList"/>
    <dgm:cxn modelId="{E0A55578-8E30-43FE-967B-1E617F1F84C1}" type="presParOf" srcId="{E330E095-81B5-497A-BF42-9BD4ECC1DE21}" destId="{F254C347-9E38-4C1D-9C48-F4D6C665135F}" srcOrd="0" destOrd="0" presId="urn:microsoft.com/office/officeart/2018/2/layout/IconVerticalSolidList"/>
    <dgm:cxn modelId="{F6D0044A-BCA4-473E-B0CE-A58BB4203EF8}" type="presParOf" srcId="{E330E095-81B5-497A-BF42-9BD4ECC1DE21}" destId="{BDDAF0A7-F368-46E4-A059-FF73EE12D36C}" srcOrd="1" destOrd="0" presId="urn:microsoft.com/office/officeart/2018/2/layout/IconVerticalSolidList"/>
    <dgm:cxn modelId="{24692541-25C1-4536-805A-674EB6A99CB1}" type="presParOf" srcId="{E330E095-81B5-497A-BF42-9BD4ECC1DE21}" destId="{744674DC-874A-4916-B06E-E6DD2E75577F}" srcOrd="2" destOrd="0" presId="urn:microsoft.com/office/officeart/2018/2/layout/IconVerticalSolidList"/>
    <dgm:cxn modelId="{7C6EA842-FAC5-4F00-BFDA-FD82A93DB553}" type="presParOf" srcId="{E330E095-81B5-497A-BF42-9BD4ECC1DE21}" destId="{E27ED0B1-11AE-4259-94EC-A4E08020DCF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98FDB-393F-4F90-84D6-BBCB28D1F86D}" type="doc">
      <dgm:prSet loTypeId="urn:microsoft.com/office/officeart/2009/3/layout/HorizontalOrganizationChart" loCatId="hierarchy" qsTypeId="urn:microsoft.com/office/officeart/2005/8/quickstyle/simple1" qsCatId="simple" csTypeId="urn:microsoft.com/office/officeart/2005/8/colors/colorful5" csCatId="colorful"/>
      <dgm:spPr/>
      <dgm:t>
        <a:bodyPr/>
        <a:lstStyle/>
        <a:p>
          <a:endParaRPr lang="en-US"/>
        </a:p>
      </dgm:t>
    </dgm:pt>
    <dgm:pt modelId="{35F7F2FD-FF83-4C26-9C54-930A91B9D370}">
      <dgm:prSet/>
      <dgm:spPr/>
      <dgm:t>
        <a:bodyPr/>
        <a:lstStyle/>
        <a:p>
          <a:r>
            <a:rPr lang="en-US" b="1" u="sng"/>
            <a:t>Modules:</a:t>
          </a:r>
          <a:endParaRPr lang="en-US" b="1"/>
        </a:p>
      </dgm:t>
    </dgm:pt>
    <dgm:pt modelId="{83CC2F0A-9007-4FFC-9EA7-EA64772C4D43}" type="parTrans" cxnId="{CE51C4A3-CAA8-4976-B788-8E710E9718D0}">
      <dgm:prSet/>
      <dgm:spPr/>
      <dgm:t>
        <a:bodyPr/>
        <a:lstStyle/>
        <a:p>
          <a:endParaRPr lang="en-US"/>
        </a:p>
      </dgm:t>
    </dgm:pt>
    <dgm:pt modelId="{2842950C-7DFD-40F1-8BBB-0CEA944D7B10}" type="sibTrans" cxnId="{CE51C4A3-CAA8-4976-B788-8E710E9718D0}">
      <dgm:prSet/>
      <dgm:spPr/>
      <dgm:t>
        <a:bodyPr/>
        <a:lstStyle/>
        <a:p>
          <a:endParaRPr lang="en-US"/>
        </a:p>
      </dgm:t>
    </dgm:pt>
    <dgm:pt modelId="{0A342F06-99F9-4D35-B0C0-A4E33CA2CC1F}">
      <dgm:prSet/>
      <dgm:spPr/>
      <dgm:t>
        <a:bodyPr/>
        <a:lstStyle/>
        <a:p>
          <a:r>
            <a:rPr lang="en-US"/>
            <a:t>System Construction Module</a:t>
          </a:r>
        </a:p>
      </dgm:t>
    </dgm:pt>
    <dgm:pt modelId="{818A9A28-9EAC-4672-870B-F5C0531844D4}" type="parTrans" cxnId="{E2C0CD23-C3E2-4B83-B13A-6D8A1EB4368E}">
      <dgm:prSet/>
      <dgm:spPr/>
      <dgm:t>
        <a:bodyPr/>
        <a:lstStyle/>
        <a:p>
          <a:endParaRPr lang="en-US"/>
        </a:p>
      </dgm:t>
    </dgm:pt>
    <dgm:pt modelId="{3D0EF10E-5F8B-4A65-A4AA-3CA090E233EE}" type="sibTrans" cxnId="{E2C0CD23-C3E2-4B83-B13A-6D8A1EB4368E}">
      <dgm:prSet/>
      <dgm:spPr/>
      <dgm:t>
        <a:bodyPr/>
        <a:lstStyle/>
        <a:p>
          <a:endParaRPr lang="en-US"/>
        </a:p>
      </dgm:t>
    </dgm:pt>
    <dgm:pt modelId="{A05AB8A5-7C8E-43AE-B8CC-9C546C3F1FB9}">
      <dgm:prSet/>
      <dgm:spPr/>
      <dgm:t>
        <a:bodyPr/>
        <a:lstStyle/>
        <a:p>
          <a:r>
            <a:rPr lang="en-US" dirty="0"/>
            <a:t>Content-Based Classification</a:t>
          </a:r>
        </a:p>
      </dgm:t>
    </dgm:pt>
    <dgm:pt modelId="{C49B4879-F3F1-41ED-9344-4530B5738E05}" type="parTrans" cxnId="{F18A5816-B6BB-4876-A418-16203A63EF70}">
      <dgm:prSet/>
      <dgm:spPr/>
      <dgm:t>
        <a:bodyPr/>
        <a:lstStyle/>
        <a:p>
          <a:endParaRPr lang="en-US"/>
        </a:p>
      </dgm:t>
    </dgm:pt>
    <dgm:pt modelId="{FE723CEF-011A-4E3F-9C58-F5C6F5CAA0B8}" type="sibTrans" cxnId="{F18A5816-B6BB-4876-A418-16203A63EF70}">
      <dgm:prSet/>
      <dgm:spPr/>
      <dgm:t>
        <a:bodyPr/>
        <a:lstStyle/>
        <a:p>
          <a:endParaRPr lang="en-US"/>
        </a:p>
      </dgm:t>
    </dgm:pt>
    <dgm:pt modelId="{A184FA94-A7C6-449D-B09E-F61D1001A686}">
      <dgm:prSet/>
      <dgm:spPr/>
      <dgm:t>
        <a:bodyPr/>
        <a:lstStyle/>
        <a:p>
          <a:r>
            <a:rPr lang="en-US"/>
            <a:t>Metadata-Based Classification</a:t>
          </a:r>
        </a:p>
      </dgm:t>
    </dgm:pt>
    <dgm:pt modelId="{2F157EF1-0511-4C49-A990-CEA18CDE88F1}" type="parTrans" cxnId="{66989DEB-A76A-4D99-A883-236C902C705C}">
      <dgm:prSet/>
      <dgm:spPr/>
      <dgm:t>
        <a:bodyPr/>
        <a:lstStyle/>
        <a:p>
          <a:endParaRPr lang="en-US"/>
        </a:p>
      </dgm:t>
    </dgm:pt>
    <dgm:pt modelId="{D874F990-7DB7-40EE-9756-E4ABA37C9944}" type="sibTrans" cxnId="{66989DEB-A76A-4D99-A883-236C902C705C}">
      <dgm:prSet/>
      <dgm:spPr/>
      <dgm:t>
        <a:bodyPr/>
        <a:lstStyle/>
        <a:p>
          <a:endParaRPr lang="en-US"/>
        </a:p>
      </dgm:t>
    </dgm:pt>
    <dgm:pt modelId="{B5E96757-412F-41B3-A3F7-4617C2AF4284}">
      <dgm:prSet/>
      <dgm:spPr/>
      <dgm:t>
        <a:bodyPr/>
        <a:lstStyle/>
        <a:p>
          <a:r>
            <a:rPr lang="en-US"/>
            <a:t>Adaptive Policy Prediction</a:t>
          </a:r>
        </a:p>
      </dgm:t>
    </dgm:pt>
    <dgm:pt modelId="{67BF2B27-3FF0-4E36-8E31-57223BC2ADA1}" type="parTrans" cxnId="{5E7F6742-2013-4854-81A4-0CD4A5F13E6D}">
      <dgm:prSet/>
      <dgm:spPr/>
      <dgm:t>
        <a:bodyPr/>
        <a:lstStyle/>
        <a:p>
          <a:endParaRPr lang="en-US"/>
        </a:p>
      </dgm:t>
    </dgm:pt>
    <dgm:pt modelId="{41FFBA7D-6467-42A1-A1F8-FB765A7A9C14}" type="sibTrans" cxnId="{5E7F6742-2013-4854-81A4-0CD4A5F13E6D}">
      <dgm:prSet/>
      <dgm:spPr/>
      <dgm:t>
        <a:bodyPr/>
        <a:lstStyle/>
        <a:p>
          <a:endParaRPr lang="en-US"/>
        </a:p>
      </dgm:t>
    </dgm:pt>
    <dgm:pt modelId="{42A10034-8347-42F0-BB57-AA766F89ABEB}" type="pres">
      <dgm:prSet presAssocID="{4DB98FDB-393F-4F90-84D6-BBCB28D1F86D}" presName="hierChild1" presStyleCnt="0">
        <dgm:presLayoutVars>
          <dgm:orgChart val="1"/>
          <dgm:chPref val="1"/>
          <dgm:dir/>
          <dgm:animOne val="branch"/>
          <dgm:animLvl val="lvl"/>
          <dgm:resizeHandles/>
        </dgm:presLayoutVars>
      </dgm:prSet>
      <dgm:spPr/>
    </dgm:pt>
    <dgm:pt modelId="{2E9D8D92-2BF3-4E47-92AF-1A1B838D4C8B}" type="pres">
      <dgm:prSet presAssocID="{35F7F2FD-FF83-4C26-9C54-930A91B9D370}" presName="hierRoot1" presStyleCnt="0">
        <dgm:presLayoutVars>
          <dgm:hierBranch val="init"/>
        </dgm:presLayoutVars>
      </dgm:prSet>
      <dgm:spPr/>
    </dgm:pt>
    <dgm:pt modelId="{D81759C3-B622-48EF-84AA-3A5246CEF0A0}" type="pres">
      <dgm:prSet presAssocID="{35F7F2FD-FF83-4C26-9C54-930A91B9D370}" presName="rootComposite1" presStyleCnt="0"/>
      <dgm:spPr/>
    </dgm:pt>
    <dgm:pt modelId="{2C1FA1FF-A219-44FE-9FE6-64D57F520657}" type="pres">
      <dgm:prSet presAssocID="{35F7F2FD-FF83-4C26-9C54-930A91B9D370}" presName="rootText1" presStyleLbl="node0" presStyleIdx="0" presStyleCnt="1">
        <dgm:presLayoutVars>
          <dgm:chPref val="3"/>
        </dgm:presLayoutVars>
      </dgm:prSet>
      <dgm:spPr/>
    </dgm:pt>
    <dgm:pt modelId="{CBC87B91-4AB5-4198-8842-CCCC39AD7B53}" type="pres">
      <dgm:prSet presAssocID="{35F7F2FD-FF83-4C26-9C54-930A91B9D370}" presName="rootConnector1" presStyleLbl="node1" presStyleIdx="0" presStyleCnt="0"/>
      <dgm:spPr/>
    </dgm:pt>
    <dgm:pt modelId="{263F1E5A-2030-4C5B-B4DA-B6ECBA8CD128}" type="pres">
      <dgm:prSet presAssocID="{35F7F2FD-FF83-4C26-9C54-930A91B9D370}" presName="hierChild2" presStyleCnt="0"/>
      <dgm:spPr/>
    </dgm:pt>
    <dgm:pt modelId="{9900A035-EC80-4EAB-A4D3-6C4397A09A9D}" type="pres">
      <dgm:prSet presAssocID="{818A9A28-9EAC-4672-870B-F5C0531844D4}" presName="Name64" presStyleLbl="parChTrans1D2" presStyleIdx="0" presStyleCnt="4"/>
      <dgm:spPr/>
    </dgm:pt>
    <dgm:pt modelId="{49DA7BF2-0D3E-4429-87E6-04B63D1EB957}" type="pres">
      <dgm:prSet presAssocID="{0A342F06-99F9-4D35-B0C0-A4E33CA2CC1F}" presName="hierRoot2" presStyleCnt="0">
        <dgm:presLayoutVars>
          <dgm:hierBranch val="init"/>
        </dgm:presLayoutVars>
      </dgm:prSet>
      <dgm:spPr/>
    </dgm:pt>
    <dgm:pt modelId="{7C6E0043-7619-45E4-A10D-CAE0161BAC8E}" type="pres">
      <dgm:prSet presAssocID="{0A342F06-99F9-4D35-B0C0-A4E33CA2CC1F}" presName="rootComposite" presStyleCnt="0"/>
      <dgm:spPr/>
    </dgm:pt>
    <dgm:pt modelId="{9EE365C6-82B4-4274-9F3C-727971F568E4}" type="pres">
      <dgm:prSet presAssocID="{0A342F06-99F9-4D35-B0C0-A4E33CA2CC1F}" presName="rootText" presStyleLbl="node2" presStyleIdx="0" presStyleCnt="4">
        <dgm:presLayoutVars>
          <dgm:chPref val="3"/>
        </dgm:presLayoutVars>
      </dgm:prSet>
      <dgm:spPr/>
    </dgm:pt>
    <dgm:pt modelId="{F0F18277-D77E-4246-9759-1230D4CD3C3B}" type="pres">
      <dgm:prSet presAssocID="{0A342F06-99F9-4D35-B0C0-A4E33CA2CC1F}" presName="rootConnector" presStyleLbl="node2" presStyleIdx="0" presStyleCnt="4"/>
      <dgm:spPr/>
    </dgm:pt>
    <dgm:pt modelId="{778A4BAA-A7BF-47BE-AAA6-6477C6CA5CBF}" type="pres">
      <dgm:prSet presAssocID="{0A342F06-99F9-4D35-B0C0-A4E33CA2CC1F}" presName="hierChild4" presStyleCnt="0"/>
      <dgm:spPr/>
    </dgm:pt>
    <dgm:pt modelId="{9D702E9D-DD25-455E-A8CD-22BE0C9AD9B4}" type="pres">
      <dgm:prSet presAssocID="{0A342F06-99F9-4D35-B0C0-A4E33CA2CC1F}" presName="hierChild5" presStyleCnt="0"/>
      <dgm:spPr/>
    </dgm:pt>
    <dgm:pt modelId="{4C8D143E-FBC0-4D53-87E6-BDFFF71EE77F}" type="pres">
      <dgm:prSet presAssocID="{C49B4879-F3F1-41ED-9344-4530B5738E05}" presName="Name64" presStyleLbl="parChTrans1D2" presStyleIdx="1" presStyleCnt="4"/>
      <dgm:spPr/>
    </dgm:pt>
    <dgm:pt modelId="{157E87C0-EEC4-43BF-ADDE-E61FCAC2E360}" type="pres">
      <dgm:prSet presAssocID="{A05AB8A5-7C8E-43AE-B8CC-9C546C3F1FB9}" presName="hierRoot2" presStyleCnt="0">
        <dgm:presLayoutVars>
          <dgm:hierBranch val="init"/>
        </dgm:presLayoutVars>
      </dgm:prSet>
      <dgm:spPr/>
    </dgm:pt>
    <dgm:pt modelId="{963DC800-FF3C-4A8D-A7F4-86B9AABCE2CB}" type="pres">
      <dgm:prSet presAssocID="{A05AB8A5-7C8E-43AE-B8CC-9C546C3F1FB9}" presName="rootComposite" presStyleCnt="0"/>
      <dgm:spPr/>
    </dgm:pt>
    <dgm:pt modelId="{31CF95BB-3C99-495B-AAF3-F1F98E8A1511}" type="pres">
      <dgm:prSet presAssocID="{A05AB8A5-7C8E-43AE-B8CC-9C546C3F1FB9}" presName="rootText" presStyleLbl="node2" presStyleIdx="1" presStyleCnt="4">
        <dgm:presLayoutVars>
          <dgm:chPref val="3"/>
        </dgm:presLayoutVars>
      </dgm:prSet>
      <dgm:spPr/>
    </dgm:pt>
    <dgm:pt modelId="{565DF589-D082-47AC-9031-0FBADD45F8BE}" type="pres">
      <dgm:prSet presAssocID="{A05AB8A5-7C8E-43AE-B8CC-9C546C3F1FB9}" presName="rootConnector" presStyleLbl="node2" presStyleIdx="1" presStyleCnt="4"/>
      <dgm:spPr/>
    </dgm:pt>
    <dgm:pt modelId="{A7A14FBA-A728-4B8E-A5BA-ACC35DA353F3}" type="pres">
      <dgm:prSet presAssocID="{A05AB8A5-7C8E-43AE-B8CC-9C546C3F1FB9}" presName="hierChild4" presStyleCnt="0"/>
      <dgm:spPr/>
    </dgm:pt>
    <dgm:pt modelId="{CF3F27EE-C7A7-4C1B-B65F-F3775769C532}" type="pres">
      <dgm:prSet presAssocID="{A05AB8A5-7C8E-43AE-B8CC-9C546C3F1FB9}" presName="hierChild5" presStyleCnt="0"/>
      <dgm:spPr/>
    </dgm:pt>
    <dgm:pt modelId="{8C5F6E4E-D51F-49E1-A384-148D8F9A505C}" type="pres">
      <dgm:prSet presAssocID="{2F157EF1-0511-4C49-A990-CEA18CDE88F1}" presName="Name64" presStyleLbl="parChTrans1D2" presStyleIdx="2" presStyleCnt="4"/>
      <dgm:spPr/>
    </dgm:pt>
    <dgm:pt modelId="{F79CE8DC-CD5D-409C-B9E6-D45D50A7CA21}" type="pres">
      <dgm:prSet presAssocID="{A184FA94-A7C6-449D-B09E-F61D1001A686}" presName="hierRoot2" presStyleCnt="0">
        <dgm:presLayoutVars>
          <dgm:hierBranch val="init"/>
        </dgm:presLayoutVars>
      </dgm:prSet>
      <dgm:spPr/>
    </dgm:pt>
    <dgm:pt modelId="{2504CDEA-BC01-41A7-9A84-4A6510C04568}" type="pres">
      <dgm:prSet presAssocID="{A184FA94-A7C6-449D-B09E-F61D1001A686}" presName="rootComposite" presStyleCnt="0"/>
      <dgm:spPr/>
    </dgm:pt>
    <dgm:pt modelId="{4B988C5C-A8B4-4048-876E-43F97AF70C76}" type="pres">
      <dgm:prSet presAssocID="{A184FA94-A7C6-449D-B09E-F61D1001A686}" presName="rootText" presStyleLbl="node2" presStyleIdx="2" presStyleCnt="4">
        <dgm:presLayoutVars>
          <dgm:chPref val="3"/>
        </dgm:presLayoutVars>
      </dgm:prSet>
      <dgm:spPr/>
    </dgm:pt>
    <dgm:pt modelId="{8B62D5F2-EAAE-4CDD-BE03-AA9C1964350F}" type="pres">
      <dgm:prSet presAssocID="{A184FA94-A7C6-449D-B09E-F61D1001A686}" presName="rootConnector" presStyleLbl="node2" presStyleIdx="2" presStyleCnt="4"/>
      <dgm:spPr/>
    </dgm:pt>
    <dgm:pt modelId="{71D7396F-6C38-42BC-9312-45170BF60CDF}" type="pres">
      <dgm:prSet presAssocID="{A184FA94-A7C6-449D-B09E-F61D1001A686}" presName="hierChild4" presStyleCnt="0"/>
      <dgm:spPr/>
    </dgm:pt>
    <dgm:pt modelId="{D1CBDC67-7E57-4A19-965B-3A94593F1B96}" type="pres">
      <dgm:prSet presAssocID="{A184FA94-A7C6-449D-B09E-F61D1001A686}" presName="hierChild5" presStyleCnt="0"/>
      <dgm:spPr/>
    </dgm:pt>
    <dgm:pt modelId="{32527144-A01A-417A-97BE-F6D4D9C9CF1F}" type="pres">
      <dgm:prSet presAssocID="{67BF2B27-3FF0-4E36-8E31-57223BC2ADA1}" presName="Name64" presStyleLbl="parChTrans1D2" presStyleIdx="3" presStyleCnt="4"/>
      <dgm:spPr/>
    </dgm:pt>
    <dgm:pt modelId="{38994B7E-9789-4546-968F-A4FB05F74070}" type="pres">
      <dgm:prSet presAssocID="{B5E96757-412F-41B3-A3F7-4617C2AF4284}" presName="hierRoot2" presStyleCnt="0">
        <dgm:presLayoutVars>
          <dgm:hierBranch val="init"/>
        </dgm:presLayoutVars>
      </dgm:prSet>
      <dgm:spPr/>
    </dgm:pt>
    <dgm:pt modelId="{5185C235-739E-416C-A359-ACDB87F0ED3C}" type="pres">
      <dgm:prSet presAssocID="{B5E96757-412F-41B3-A3F7-4617C2AF4284}" presName="rootComposite" presStyleCnt="0"/>
      <dgm:spPr/>
    </dgm:pt>
    <dgm:pt modelId="{1397BBAD-7010-44A9-A841-E9B22F660E84}" type="pres">
      <dgm:prSet presAssocID="{B5E96757-412F-41B3-A3F7-4617C2AF4284}" presName="rootText" presStyleLbl="node2" presStyleIdx="3" presStyleCnt="4">
        <dgm:presLayoutVars>
          <dgm:chPref val="3"/>
        </dgm:presLayoutVars>
      </dgm:prSet>
      <dgm:spPr/>
    </dgm:pt>
    <dgm:pt modelId="{4824D6D8-C496-4140-B89D-780331840AA9}" type="pres">
      <dgm:prSet presAssocID="{B5E96757-412F-41B3-A3F7-4617C2AF4284}" presName="rootConnector" presStyleLbl="node2" presStyleIdx="3" presStyleCnt="4"/>
      <dgm:spPr/>
    </dgm:pt>
    <dgm:pt modelId="{DE73D89D-FAA6-4B7E-B2E9-332E379EB4D5}" type="pres">
      <dgm:prSet presAssocID="{B5E96757-412F-41B3-A3F7-4617C2AF4284}" presName="hierChild4" presStyleCnt="0"/>
      <dgm:spPr/>
    </dgm:pt>
    <dgm:pt modelId="{011EB90D-664A-4C06-8199-931B91EACDE0}" type="pres">
      <dgm:prSet presAssocID="{B5E96757-412F-41B3-A3F7-4617C2AF4284}" presName="hierChild5" presStyleCnt="0"/>
      <dgm:spPr/>
    </dgm:pt>
    <dgm:pt modelId="{25BE24B6-7465-40D9-8E9C-359569DB51DA}" type="pres">
      <dgm:prSet presAssocID="{35F7F2FD-FF83-4C26-9C54-930A91B9D370}" presName="hierChild3" presStyleCnt="0"/>
      <dgm:spPr/>
    </dgm:pt>
  </dgm:ptLst>
  <dgm:cxnLst>
    <dgm:cxn modelId="{B05FCC0D-0DC7-4D97-B71A-C0A6664858FD}" type="presOf" srcId="{B5E96757-412F-41B3-A3F7-4617C2AF4284}" destId="{1397BBAD-7010-44A9-A841-E9B22F660E84}" srcOrd="0" destOrd="0" presId="urn:microsoft.com/office/officeart/2009/3/layout/HorizontalOrganizationChart"/>
    <dgm:cxn modelId="{119AEA0F-C5B6-44D7-B0DD-558E132411FB}" type="presOf" srcId="{4DB98FDB-393F-4F90-84D6-BBCB28D1F86D}" destId="{42A10034-8347-42F0-BB57-AA766F89ABEB}" srcOrd="0" destOrd="0" presId="urn:microsoft.com/office/officeart/2009/3/layout/HorizontalOrganizationChart"/>
    <dgm:cxn modelId="{338DBE13-7F20-461B-9140-5AFB1277CE14}" type="presOf" srcId="{0A342F06-99F9-4D35-B0C0-A4E33CA2CC1F}" destId="{F0F18277-D77E-4246-9759-1230D4CD3C3B}" srcOrd="1" destOrd="0" presId="urn:microsoft.com/office/officeart/2009/3/layout/HorizontalOrganizationChart"/>
    <dgm:cxn modelId="{F18A5816-B6BB-4876-A418-16203A63EF70}" srcId="{35F7F2FD-FF83-4C26-9C54-930A91B9D370}" destId="{A05AB8A5-7C8E-43AE-B8CC-9C546C3F1FB9}" srcOrd="1" destOrd="0" parTransId="{C49B4879-F3F1-41ED-9344-4530B5738E05}" sibTransId="{FE723CEF-011A-4E3F-9C58-F5C6F5CAA0B8}"/>
    <dgm:cxn modelId="{69B4AE1C-5B08-4284-AB9E-7C86CED29BA0}" type="presOf" srcId="{A184FA94-A7C6-449D-B09E-F61D1001A686}" destId="{8B62D5F2-EAAE-4CDD-BE03-AA9C1964350F}" srcOrd="1" destOrd="0" presId="urn:microsoft.com/office/officeart/2009/3/layout/HorizontalOrganizationChart"/>
    <dgm:cxn modelId="{875E891E-5563-4C30-BB61-ACA58F88900E}" type="presOf" srcId="{35F7F2FD-FF83-4C26-9C54-930A91B9D370}" destId="{2C1FA1FF-A219-44FE-9FE6-64D57F520657}" srcOrd="0" destOrd="0" presId="urn:microsoft.com/office/officeart/2009/3/layout/HorizontalOrganizationChart"/>
    <dgm:cxn modelId="{E2C0CD23-C3E2-4B83-B13A-6D8A1EB4368E}" srcId="{35F7F2FD-FF83-4C26-9C54-930A91B9D370}" destId="{0A342F06-99F9-4D35-B0C0-A4E33CA2CC1F}" srcOrd="0" destOrd="0" parTransId="{818A9A28-9EAC-4672-870B-F5C0531844D4}" sibTransId="{3D0EF10E-5F8B-4A65-A4AA-3CA090E233EE}"/>
    <dgm:cxn modelId="{5E7F6742-2013-4854-81A4-0CD4A5F13E6D}" srcId="{35F7F2FD-FF83-4C26-9C54-930A91B9D370}" destId="{B5E96757-412F-41B3-A3F7-4617C2AF4284}" srcOrd="3" destOrd="0" parTransId="{67BF2B27-3FF0-4E36-8E31-57223BC2ADA1}" sibTransId="{41FFBA7D-6467-42A1-A1F8-FB765A7A9C14}"/>
    <dgm:cxn modelId="{B4E4D66C-9CA8-4095-B326-230F71F56B75}" type="presOf" srcId="{C49B4879-F3F1-41ED-9344-4530B5738E05}" destId="{4C8D143E-FBC0-4D53-87E6-BDFFF71EE77F}" srcOrd="0" destOrd="0" presId="urn:microsoft.com/office/officeart/2009/3/layout/HorizontalOrganizationChart"/>
    <dgm:cxn modelId="{85B1324F-C26C-4DBA-8934-C4BB2BFC594A}" type="presOf" srcId="{67BF2B27-3FF0-4E36-8E31-57223BC2ADA1}" destId="{32527144-A01A-417A-97BE-F6D4D9C9CF1F}" srcOrd="0" destOrd="0" presId="urn:microsoft.com/office/officeart/2009/3/layout/HorizontalOrganizationChart"/>
    <dgm:cxn modelId="{C7C8227E-1E19-4EFC-B94C-234FF9C2A0DD}" type="presOf" srcId="{B5E96757-412F-41B3-A3F7-4617C2AF4284}" destId="{4824D6D8-C496-4140-B89D-780331840AA9}" srcOrd="1" destOrd="0" presId="urn:microsoft.com/office/officeart/2009/3/layout/HorizontalOrganizationChart"/>
    <dgm:cxn modelId="{301B9B8D-4CB1-4AF8-88A7-13F267ECC578}" type="presOf" srcId="{0A342F06-99F9-4D35-B0C0-A4E33CA2CC1F}" destId="{9EE365C6-82B4-4274-9F3C-727971F568E4}" srcOrd="0" destOrd="0" presId="urn:microsoft.com/office/officeart/2009/3/layout/HorizontalOrganizationChart"/>
    <dgm:cxn modelId="{55F7EC9E-0063-4096-832F-C3DB5C5B5605}" type="presOf" srcId="{A184FA94-A7C6-449D-B09E-F61D1001A686}" destId="{4B988C5C-A8B4-4048-876E-43F97AF70C76}" srcOrd="0" destOrd="0" presId="urn:microsoft.com/office/officeart/2009/3/layout/HorizontalOrganizationChart"/>
    <dgm:cxn modelId="{CE51C4A3-CAA8-4976-B788-8E710E9718D0}" srcId="{4DB98FDB-393F-4F90-84D6-BBCB28D1F86D}" destId="{35F7F2FD-FF83-4C26-9C54-930A91B9D370}" srcOrd="0" destOrd="0" parTransId="{83CC2F0A-9007-4FFC-9EA7-EA64772C4D43}" sibTransId="{2842950C-7DFD-40F1-8BBB-0CEA944D7B10}"/>
    <dgm:cxn modelId="{519CE8B6-A020-4850-A748-73AFD3954CF3}" type="presOf" srcId="{2F157EF1-0511-4C49-A990-CEA18CDE88F1}" destId="{8C5F6E4E-D51F-49E1-A384-148D8F9A505C}" srcOrd="0" destOrd="0" presId="urn:microsoft.com/office/officeart/2009/3/layout/HorizontalOrganizationChart"/>
    <dgm:cxn modelId="{EAAE6BBA-52AC-4C13-BFD5-C9EDD162D92D}" type="presOf" srcId="{818A9A28-9EAC-4672-870B-F5C0531844D4}" destId="{9900A035-EC80-4EAB-A4D3-6C4397A09A9D}" srcOrd="0" destOrd="0" presId="urn:microsoft.com/office/officeart/2009/3/layout/HorizontalOrganizationChart"/>
    <dgm:cxn modelId="{673AABD1-56E3-4633-B73D-1AB4FFC6A119}" type="presOf" srcId="{A05AB8A5-7C8E-43AE-B8CC-9C546C3F1FB9}" destId="{565DF589-D082-47AC-9031-0FBADD45F8BE}" srcOrd="1" destOrd="0" presId="urn:microsoft.com/office/officeart/2009/3/layout/HorizontalOrganizationChart"/>
    <dgm:cxn modelId="{004489D5-D829-45DB-A3A3-230CF957343A}" type="presOf" srcId="{A05AB8A5-7C8E-43AE-B8CC-9C546C3F1FB9}" destId="{31CF95BB-3C99-495B-AAF3-F1F98E8A1511}" srcOrd="0" destOrd="0" presId="urn:microsoft.com/office/officeart/2009/3/layout/HorizontalOrganizationChart"/>
    <dgm:cxn modelId="{66989DEB-A76A-4D99-A883-236C902C705C}" srcId="{35F7F2FD-FF83-4C26-9C54-930A91B9D370}" destId="{A184FA94-A7C6-449D-B09E-F61D1001A686}" srcOrd="2" destOrd="0" parTransId="{2F157EF1-0511-4C49-A990-CEA18CDE88F1}" sibTransId="{D874F990-7DB7-40EE-9756-E4ABA37C9944}"/>
    <dgm:cxn modelId="{E0FECBFA-46EB-436B-8679-7298FDB9C9DF}" type="presOf" srcId="{35F7F2FD-FF83-4C26-9C54-930A91B9D370}" destId="{CBC87B91-4AB5-4198-8842-CCCC39AD7B53}" srcOrd="1" destOrd="0" presId="urn:microsoft.com/office/officeart/2009/3/layout/HorizontalOrganizationChart"/>
    <dgm:cxn modelId="{CCE3A2D7-6EA4-47FA-9104-218DBB75B725}" type="presParOf" srcId="{42A10034-8347-42F0-BB57-AA766F89ABEB}" destId="{2E9D8D92-2BF3-4E47-92AF-1A1B838D4C8B}" srcOrd="0" destOrd="0" presId="urn:microsoft.com/office/officeart/2009/3/layout/HorizontalOrganizationChart"/>
    <dgm:cxn modelId="{DF27A270-CC30-402B-804F-8BF6A691DAB2}" type="presParOf" srcId="{2E9D8D92-2BF3-4E47-92AF-1A1B838D4C8B}" destId="{D81759C3-B622-48EF-84AA-3A5246CEF0A0}" srcOrd="0" destOrd="0" presId="urn:microsoft.com/office/officeart/2009/3/layout/HorizontalOrganizationChart"/>
    <dgm:cxn modelId="{57F18A6A-3799-47E5-AF20-38C398548374}" type="presParOf" srcId="{D81759C3-B622-48EF-84AA-3A5246CEF0A0}" destId="{2C1FA1FF-A219-44FE-9FE6-64D57F520657}" srcOrd="0" destOrd="0" presId="urn:microsoft.com/office/officeart/2009/3/layout/HorizontalOrganizationChart"/>
    <dgm:cxn modelId="{4373DD63-E188-4387-AC18-83AF967D737D}" type="presParOf" srcId="{D81759C3-B622-48EF-84AA-3A5246CEF0A0}" destId="{CBC87B91-4AB5-4198-8842-CCCC39AD7B53}" srcOrd="1" destOrd="0" presId="urn:microsoft.com/office/officeart/2009/3/layout/HorizontalOrganizationChart"/>
    <dgm:cxn modelId="{3FE2E91C-844F-4AE4-9706-D4A6683D42E7}" type="presParOf" srcId="{2E9D8D92-2BF3-4E47-92AF-1A1B838D4C8B}" destId="{263F1E5A-2030-4C5B-B4DA-B6ECBA8CD128}" srcOrd="1" destOrd="0" presId="urn:microsoft.com/office/officeart/2009/3/layout/HorizontalOrganizationChart"/>
    <dgm:cxn modelId="{00D52729-79BF-467B-B8E0-003670BCC3D9}" type="presParOf" srcId="{263F1E5A-2030-4C5B-B4DA-B6ECBA8CD128}" destId="{9900A035-EC80-4EAB-A4D3-6C4397A09A9D}" srcOrd="0" destOrd="0" presId="urn:microsoft.com/office/officeart/2009/3/layout/HorizontalOrganizationChart"/>
    <dgm:cxn modelId="{1FE3BB7A-2791-4064-A3B1-74211095C6FD}" type="presParOf" srcId="{263F1E5A-2030-4C5B-B4DA-B6ECBA8CD128}" destId="{49DA7BF2-0D3E-4429-87E6-04B63D1EB957}" srcOrd="1" destOrd="0" presId="urn:microsoft.com/office/officeart/2009/3/layout/HorizontalOrganizationChart"/>
    <dgm:cxn modelId="{36781F43-B1AD-4B1D-AFCF-BC577DB52297}" type="presParOf" srcId="{49DA7BF2-0D3E-4429-87E6-04B63D1EB957}" destId="{7C6E0043-7619-45E4-A10D-CAE0161BAC8E}" srcOrd="0" destOrd="0" presId="urn:microsoft.com/office/officeart/2009/3/layout/HorizontalOrganizationChart"/>
    <dgm:cxn modelId="{3C45B2DA-27BC-4EE4-95F3-3D60386394C6}" type="presParOf" srcId="{7C6E0043-7619-45E4-A10D-CAE0161BAC8E}" destId="{9EE365C6-82B4-4274-9F3C-727971F568E4}" srcOrd="0" destOrd="0" presId="urn:microsoft.com/office/officeart/2009/3/layout/HorizontalOrganizationChart"/>
    <dgm:cxn modelId="{C6B36EFC-908D-4C96-94BE-8B7025ED2EEE}" type="presParOf" srcId="{7C6E0043-7619-45E4-A10D-CAE0161BAC8E}" destId="{F0F18277-D77E-4246-9759-1230D4CD3C3B}" srcOrd="1" destOrd="0" presId="urn:microsoft.com/office/officeart/2009/3/layout/HorizontalOrganizationChart"/>
    <dgm:cxn modelId="{37673D75-7D08-4EB8-BEE8-7BFDA09E10C6}" type="presParOf" srcId="{49DA7BF2-0D3E-4429-87E6-04B63D1EB957}" destId="{778A4BAA-A7BF-47BE-AAA6-6477C6CA5CBF}" srcOrd="1" destOrd="0" presId="urn:microsoft.com/office/officeart/2009/3/layout/HorizontalOrganizationChart"/>
    <dgm:cxn modelId="{A9B7C4E3-39C7-48EF-8D98-4964CE6E4A6A}" type="presParOf" srcId="{49DA7BF2-0D3E-4429-87E6-04B63D1EB957}" destId="{9D702E9D-DD25-455E-A8CD-22BE0C9AD9B4}" srcOrd="2" destOrd="0" presId="urn:microsoft.com/office/officeart/2009/3/layout/HorizontalOrganizationChart"/>
    <dgm:cxn modelId="{840322DD-06DC-47A9-B8D4-3A97A171F291}" type="presParOf" srcId="{263F1E5A-2030-4C5B-B4DA-B6ECBA8CD128}" destId="{4C8D143E-FBC0-4D53-87E6-BDFFF71EE77F}" srcOrd="2" destOrd="0" presId="urn:microsoft.com/office/officeart/2009/3/layout/HorizontalOrganizationChart"/>
    <dgm:cxn modelId="{6C6F1569-3604-4184-8F8D-2BFF3A50F8E8}" type="presParOf" srcId="{263F1E5A-2030-4C5B-B4DA-B6ECBA8CD128}" destId="{157E87C0-EEC4-43BF-ADDE-E61FCAC2E360}" srcOrd="3" destOrd="0" presId="urn:microsoft.com/office/officeart/2009/3/layout/HorizontalOrganizationChart"/>
    <dgm:cxn modelId="{FDC57D84-9472-49B2-8F34-E8FFC4B91BF1}" type="presParOf" srcId="{157E87C0-EEC4-43BF-ADDE-E61FCAC2E360}" destId="{963DC800-FF3C-4A8D-A7F4-86B9AABCE2CB}" srcOrd="0" destOrd="0" presId="urn:microsoft.com/office/officeart/2009/3/layout/HorizontalOrganizationChart"/>
    <dgm:cxn modelId="{5AF67852-94B4-4E9A-9648-47831AD7ACCF}" type="presParOf" srcId="{963DC800-FF3C-4A8D-A7F4-86B9AABCE2CB}" destId="{31CF95BB-3C99-495B-AAF3-F1F98E8A1511}" srcOrd="0" destOrd="0" presId="urn:microsoft.com/office/officeart/2009/3/layout/HorizontalOrganizationChart"/>
    <dgm:cxn modelId="{17F6269B-6E7A-4036-A152-6F832FADB9DC}" type="presParOf" srcId="{963DC800-FF3C-4A8D-A7F4-86B9AABCE2CB}" destId="{565DF589-D082-47AC-9031-0FBADD45F8BE}" srcOrd="1" destOrd="0" presId="urn:microsoft.com/office/officeart/2009/3/layout/HorizontalOrganizationChart"/>
    <dgm:cxn modelId="{F725B01C-654F-4C14-905E-B1C2043DBA76}" type="presParOf" srcId="{157E87C0-EEC4-43BF-ADDE-E61FCAC2E360}" destId="{A7A14FBA-A728-4B8E-A5BA-ACC35DA353F3}" srcOrd="1" destOrd="0" presId="urn:microsoft.com/office/officeart/2009/3/layout/HorizontalOrganizationChart"/>
    <dgm:cxn modelId="{5AF94516-F278-458C-91C1-3F2BF688572D}" type="presParOf" srcId="{157E87C0-EEC4-43BF-ADDE-E61FCAC2E360}" destId="{CF3F27EE-C7A7-4C1B-B65F-F3775769C532}" srcOrd="2" destOrd="0" presId="urn:microsoft.com/office/officeart/2009/3/layout/HorizontalOrganizationChart"/>
    <dgm:cxn modelId="{41A9C9CA-5280-4EBC-A564-B9E95B8ECA03}" type="presParOf" srcId="{263F1E5A-2030-4C5B-B4DA-B6ECBA8CD128}" destId="{8C5F6E4E-D51F-49E1-A384-148D8F9A505C}" srcOrd="4" destOrd="0" presId="urn:microsoft.com/office/officeart/2009/3/layout/HorizontalOrganizationChart"/>
    <dgm:cxn modelId="{FE060084-2FD0-45B6-8A43-54CD6D20A62E}" type="presParOf" srcId="{263F1E5A-2030-4C5B-B4DA-B6ECBA8CD128}" destId="{F79CE8DC-CD5D-409C-B9E6-D45D50A7CA21}" srcOrd="5" destOrd="0" presId="urn:microsoft.com/office/officeart/2009/3/layout/HorizontalOrganizationChart"/>
    <dgm:cxn modelId="{B4C7808C-B95B-475A-B21D-735D924ACF40}" type="presParOf" srcId="{F79CE8DC-CD5D-409C-B9E6-D45D50A7CA21}" destId="{2504CDEA-BC01-41A7-9A84-4A6510C04568}" srcOrd="0" destOrd="0" presId="urn:microsoft.com/office/officeart/2009/3/layout/HorizontalOrganizationChart"/>
    <dgm:cxn modelId="{823F2275-28AD-492D-BD61-7CD98E689D82}" type="presParOf" srcId="{2504CDEA-BC01-41A7-9A84-4A6510C04568}" destId="{4B988C5C-A8B4-4048-876E-43F97AF70C76}" srcOrd="0" destOrd="0" presId="urn:microsoft.com/office/officeart/2009/3/layout/HorizontalOrganizationChart"/>
    <dgm:cxn modelId="{B45AD667-F9E7-49A7-A280-F4AFA097C0D0}" type="presParOf" srcId="{2504CDEA-BC01-41A7-9A84-4A6510C04568}" destId="{8B62D5F2-EAAE-4CDD-BE03-AA9C1964350F}" srcOrd="1" destOrd="0" presId="urn:microsoft.com/office/officeart/2009/3/layout/HorizontalOrganizationChart"/>
    <dgm:cxn modelId="{DA21AAA6-018D-4D0F-A31F-BEAA6D509AB1}" type="presParOf" srcId="{F79CE8DC-CD5D-409C-B9E6-D45D50A7CA21}" destId="{71D7396F-6C38-42BC-9312-45170BF60CDF}" srcOrd="1" destOrd="0" presId="urn:microsoft.com/office/officeart/2009/3/layout/HorizontalOrganizationChart"/>
    <dgm:cxn modelId="{EAC0202A-852D-4D35-854F-7A2D2D884B84}" type="presParOf" srcId="{F79CE8DC-CD5D-409C-B9E6-D45D50A7CA21}" destId="{D1CBDC67-7E57-4A19-965B-3A94593F1B96}" srcOrd="2" destOrd="0" presId="urn:microsoft.com/office/officeart/2009/3/layout/HorizontalOrganizationChart"/>
    <dgm:cxn modelId="{CA8731CB-8E95-4EA1-B066-476FDA926B13}" type="presParOf" srcId="{263F1E5A-2030-4C5B-B4DA-B6ECBA8CD128}" destId="{32527144-A01A-417A-97BE-F6D4D9C9CF1F}" srcOrd="6" destOrd="0" presId="urn:microsoft.com/office/officeart/2009/3/layout/HorizontalOrganizationChart"/>
    <dgm:cxn modelId="{D6B516E7-95B5-4BEC-B252-546A50ADFE83}" type="presParOf" srcId="{263F1E5A-2030-4C5B-B4DA-B6ECBA8CD128}" destId="{38994B7E-9789-4546-968F-A4FB05F74070}" srcOrd="7" destOrd="0" presId="urn:microsoft.com/office/officeart/2009/3/layout/HorizontalOrganizationChart"/>
    <dgm:cxn modelId="{5B83DE4F-7329-4EAB-AAF5-89DAB4502F6F}" type="presParOf" srcId="{38994B7E-9789-4546-968F-A4FB05F74070}" destId="{5185C235-739E-416C-A359-ACDB87F0ED3C}" srcOrd="0" destOrd="0" presId="urn:microsoft.com/office/officeart/2009/3/layout/HorizontalOrganizationChart"/>
    <dgm:cxn modelId="{102ED397-2564-4311-9944-B11D4F17C50A}" type="presParOf" srcId="{5185C235-739E-416C-A359-ACDB87F0ED3C}" destId="{1397BBAD-7010-44A9-A841-E9B22F660E84}" srcOrd="0" destOrd="0" presId="urn:microsoft.com/office/officeart/2009/3/layout/HorizontalOrganizationChart"/>
    <dgm:cxn modelId="{DFA98EBB-D4C5-4771-A892-2BBE0C402B4F}" type="presParOf" srcId="{5185C235-739E-416C-A359-ACDB87F0ED3C}" destId="{4824D6D8-C496-4140-B89D-780331840AA9}" srcOrd="1" destOrd="0" presId="urn:microsoft.com/office/officeart/2009/3/layout/HorizontalOrganizationChart"/>
    <dgm:cxn modelId="{EAF76E94-130D-4C04-8EEB-CA16187DE906}" type="presParOf" srcId="{38994B7E-9789-4546-968F-A4FB05F74070}" destId="{DE73D89D-FAA6-4B7E-B2E9-332E379EB4D5}" srcOrd="1" destOrd="0" presId="urn:microsoft.com/office/officeart/2009/3/layout/HorizontalOrganizationChart"/>
    <dgm:cxn modelId="{72E1614E-998C-4337-93CE-59354C6C6FA1}" type="presParOf" srcId="{38994B7E-9789-4546-968F-A4FB05F74070}" destId="{011EB90D-664A-4C06-8199-931B91EACDE0}" srcOrd="2" destOrd="0" presId="urn:microsoft.com/office/officeart/2009/3/layout/HorizontalOrganizationChart"/>
    <dgm:cxn modelId="{19E488E8-53F6-4204-AE25-A95BD8C98AD1}" type="presParOf" srcId="{2E9D8D92-2BF3-4E47-92AF-1A1B838D4C8B}" destId="{25BE24B6-7465-40D9-8E9C-359569DB51D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E1D01-A6DD-42E6-B726-194E72C48C58}">
      <dsp:nvSpPr>
        <dsp:cNvPr id="0" name=""/>
        <dsp:cNvSpPr/>
      </dsp:nvSpPr>
      <dsp:spPr>
        <a:xfrm>
          <a:off x="914338" y="478596"/>
          <a:ext cx="982795" cy="982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E8B3DC-091A-4095-B576-BCE9B1866072}">
      <dsp:nvSpPr>
        <dsp:cNvPr id="0" name=""/>
        <dsp:cNvSpPr/>
      </dsp:nvSpPr>
      <dsp:spPr>
        <a:xfrm>
          <a:off x="313740" y="1992202"/>
          <a:ext cx="218399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Sharing images within online content sharing sites , therefore, may quickly lead to unwanted disclosure and privacy violations.</a:t>
          </a:r>
        </a:p>
      </dsp:txBody>
      <dsp:txXfrm>
        <a:off x="313740" y="1992202"/>
        <a:ext cx="2183990" cy="2025000"/>
      </dsp:txXfrm>
    </dsp:sp>
    <dsp:sp modelId="{2EF4D3CB-9828-4D93-AD3F-1BF05CC9AC3F}">
      <dsp:nvSpPr>
        <dsp:cNvPr id="0" name=""/>
        <dsp:cNvSpPr/>
      </dsp:nvSpPr>
      <dsp:spPr>
        <a:xfrm>
          <a:off x="3480527" y="478596"/>
          <a:ext cx="982795" cy="982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B2B3DF-2027-4908-9B73-CD4326D73D3B}">
      <dsp:nvSpPr>
        <dsp:cNvPr id="0" name=""/>
        <dsp:cNvSpPr/>
      </dsp:nvSpPr>
      <dsp:spPr>
        <a:xfrm>
          <a:off x="2879929" y="1992202"/>
          <a:ext cx="218399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Further, the persistent nature of online media makes it possible for other users to collect rich aggregated information about the owner of the published content and the subjects in the published content.</a:t>
          </a:r>
        </a:p>
      </dsp:txBody>
      <dsp:txXfrm>
        <a:off x="2879929" y="1992202"/>
        <a:ext cx="2183990" cy="2025000"/>
      </dsp:txXfrm>
    </dsp:sp>
    <dsp:sp modelId="{F12DE74A-1D2A-4F5E-B13A-1BCC876C4315}">
      <dsp:nvSpPr>
        <dsp:cNvPr id="0" name=""/>
        <dsp:cNvSpPr/>
      </dsp:nvSpPr>
      <dsp:spPr>
        <a:xfrm>
          <a:off x="6046716" y="478596"/>
          <a:ext cx="982795" cy="982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A3080E-D7AF-47BD-B7D4-0062E483FF0B}">
      <dsp:nvSpPr>
        <dsp:cNvPr id="0" name=""/>
        <dsp:cNvSpPr/>
      </dsp:nvSpPr>
      <dsp:spPr>
        <a:xfrm>
          <a:off x="5446118" y="1992202"/>
          <a:ext cx="218399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The aggregated information can result in unexpected exposure of one’s social environment and lead to abuse of one’s personal information.</a:t>
          </a:r>
        </a:p>
      </dsp:txBody>
      <dsp:txXfrm>
        <a:off x="5446118" y="1992202"/>
        <a:ext cx="2183990" cy="202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37F9A-49CC-43CF-B684-61B1E2E22273}">
      <dsp:nvSpPr>
        <dsp:cNvPr id="0" name=""/>
        <dsp:cNvSpPr/>
      </dsp:nvSpPr>
      <dsp:spPr>
        <a:xfrm>
          <a:off x="0" y="2021"/>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586526-E45C-4E72-A6C7-69D2A0A758FC}">
      <dsp:nvSpPr>
        <dsp:cNvPr id="0" name=""/>
        <dsp:cNvSpPr/>
      </dsp:nvSpPr>
      <dsp:spPr>
        <a:xfrm>
          <a:off x="260540" y="195811"/>
          <a:ext cx="473709" cy="4737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412C3C-2C12-4101-AF1C-176104D20CF0}">
      <dsp:nvSpPr>
        <dsp:cNvPr id="0" name=""/>
        <dsp:cNvSpPr/>
      </dsp:nvSpPr>
      <dsp:spPr>
        <a:xfrm>
          <a:off x="994790" y="2021"/>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1066800">
            <a:lnSpc>
              <a:spcPct val="100000"/>
            </a:lnSpc>
            <a:spcBef>
              <a:spcPct val="0"/>
            </a:spcBef>
            <a:spcAft>
              <a:spcPct val="35000"/>
            </a:spcAft>
            <a:buNone/>
          </a:pPr>
          <a:r>
            <a:rPr lang="en-US" sz="2400" b="1" kern="1200"/>
            <a:t>Hardware Requirements:</a:t>
          </a:r>
          <a:endParaRPr lang="en-US" sz="2400" kern="1200" dirty="0"/>
        </a:p>
      </dsp:txBody>
      <dsp:txXfrm>
        <a:off x="994790" y="2021"/>
        <a:ext cx="3882008" cy="861290"/>
      </dsp:txXfrm>
    </dsp:sp>
    <dsp:sp modelId="{FC9BE329-4985-4D30-BC14-A03BAB667609}">
      <dsp:nvSpPr>
        <dsp:cNvPr id="0" name=""/>
        <dsp:cNvSpPr/>
      </dsp:nvSpPr>
      <dsp:spPr>
        <a:xfrm>
          <a:off x="0" y="1078634"/>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CE266-4134-4789-9693-7E437209F4A1}">
      <dsp:nvSpPr>
        <dsp:cNvPr id="0" name=""/>
        <dsp:cNvSpPr/>
      </dsp:nvSpPr>
      <dsp:spPr>
        <a:xfrm>
          <a:off x="260540" y="1272424"/>
          <a:ext cx="473709" cy="4737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72D2E5-EDC9-4398-BEFD-9BA0BD71E72B}">
      <dsp:nvSpPr>
        <dsp:cNvPr id="0" name=""/>
        <dsp:cNvSpPr/>
      </dsp:nvSpPr>
      <dsp:spPr>
        <a:xfrm>
          <a:off x="994790" y="1078634"/>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844550">
            <a:lnSpc>
              <a:spcPct val="100000"/>
            </a:lnSpc>
            <a:spcBef>
              <a:spcPct val="0"/>
            </a:spcBef>
            <a:spcAft>
              <a:spcPct val="35000"/>
            </a:spcAft>
            <a:buNone/>
          </a:pPr>
          <a:r>
            <a:rPr lang="en-GB" sz="1900" kern="1200" dirty="0"/>
            <a:t>System		 :   Pentium IV 3.4 GHz.</a:t>
          </a:r>
          <a:endParaRPr lang="en-US" sz="1900" kern="1200" dirty="0"/>
        </a:p>
      </dsp:txBody>
      <dsp:txXfrm>
        <a:off x="994790" y="1078634"/>
        <a:ext cx="3882008" cy="861290"/>
      </dsp:txXfrm>
    </dsp:sp>
    <dsp:sp modelId="{24D8C636-564E-42D9-A9C4-B91FDA6DB7CA}">
      <dsp:nvSpPr>
        <dsp:cNvPr id="0" name=""/>
        <dsp:cNvSpPr/>
      </dsp:nvSpPr>
      <dsp:spPr>
        <a:xfrm>
          <a:off x="0" y="2155247"/>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9AD7A-7C1F-453A-94A9-527435672BD2}">
      <dsp:nvSpPr>
        <dsp:cNvPr id="0" name=""/>
        <dsp:cNvSpPr/>
      </dsp:nvSpPr>
      <dsp:spPr>
        <a:xfrm>
          <a:off x="260540" y="2349038"/>
          <a:ext cx="473709" cy="4737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F74D40-2496-49CD-AE35-64B4C6C4AB4D}">
      <dsp:nvSpPr>
        <dsp:cNvPr id="0" name=""/>
        <dsp:cNvSpPr/>
      </dsp:nvSpPr>
      <dsp:spPr>
        <a:xfrm>
          <a:off x="994790" y="2155247"/>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844550">
            <a:lnSpc>
              <a:spcPct val="100000"/>
            </a:lnSpc>
            <a:spcBef>
              <a:spcPct val="0"/>
            </a:spcBef>
            <a:spcAft>
              <a:spcPct val="35000"/>
            </a:spcAft>
            <a:buNone/>
          </a:pPr>
          <a:r>
            <a:rPr lang="en-GB" sz="1900" kern="1200"/>
            <a:t>Hard Disk	          	 :   40 GB.</a:t>
          </a:r>
          <a:endParaRPr lang="en-US" sz="1900" kern="1200"/>
        </a:p>
      </dsp:txBody>
      <dsp:txXfrm>
        <a:off x="994790" y="2155247"/>
        <a:ext cx="3882008" cy="861290"/>
      </dsp:txXfrm>
    </dsp:sp>
    <dsp:sp modelId="{CCEE0C4A-C0DE-4F40-903B-E5FB93975700}">
      <dsp:nvSpPr>
        <dsp:cNvPr id="0" name=""/>
        <dsp:cNvSpPr/>
      </dsp:nvSpPr>
      <dsp:spPr>
        <a:xfrm>
          <a:off x="0" y="3231860"/>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DA362-FCCC-4C65-84AE-8AFB2AE237C1}">
      <dsp:nvSpPr>
        <dsp:cNvPr id="0" name=""/>
        <dsp:cNvSpPr/>
      </dsp:nvSpPr>
      <dsp:spPr>
        <a:xfrm>
          <a:off x="260540" y="3425651"/>
          <a:ext cx="473709" cy="4737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18DA68-2606-48DE-8B9E-D93E81E1AF33}">
      <dsp:nvSpPr>
        <dsp:cNvPr id="0" name=""/>
        <dsp:cNvSpPr/>
      </dsp:nvSpPr>
      <dsp:spPr>
        <a:xfrm>
          <a:off x="994790" y="3231860"/>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844550">
            <a:lnSpc>
              <a:spcPct val="100000"/>
            </a:lnSpc>
            <a:spcBef>
              <a:spcPct val="0"/>
            </a:spcBef>
            <a:spcAft>
              <a:spcPct val="35000"/>
            </a:spcAft>
            <a:buNone/>
          </a:pPr>
          <a:r>
            <a:rPr lang="en-GB" sz="1900" kern="1200"/>
            <a:t>Monitor	         	 :   14’ Colour Monitor.</a:t>
          </a:r>
          <a:endParaRPr lang="en-US" sz="1900" kern="1200"/>
        </a:p>
      </dsp:txBody>
      <dsp:txXfrm>
        <a:off x="994790" y="3231860"/>
        <a:ext cx="3882008" cy="861290"/>
      </dsp:txXfrm>
    </dsp:sp>
    <dsp:sp modelId="{03FAE918-3CC1-4A2A-BA73-AF6F8DCA248C}">
      <dsp:nvSpPr>
        <dsp:cNvPr id="0" name=""/>
        <dsp:cNvSpPr/>
      </dsp:nvSpPr>
      <dsp:spPr>
        <a:xfrm>
          <a:off x="0" y="4308474"/>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FC42C-AD8F-4BA5-93AC-23FA1D358CA4}">
      <dsp:nvSpPr>
        <dsp:cNvPr id="0" name=""/>
        <dsp:cNvSpPr/>
      </dsp:nvSpPr>
      <dsp:spPr>
        <a:xfrm>
          <a:off x="260540" y="4502264"/>
          <a:ext cx="473709" cy="4737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58D3D1-513C-4B04-96A3-D02654B97980}">
      <dsp:nvSpPr>
        <dsp:cNvPr id="0" name=""/>
        <dsp:cNvSpPr/>
      </dsp:nvSpPr>
      <dsp:spPr>
        <a:xfrm>
          <a:off x="994790" y="4308474"/>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844550">
            <a:lnSpc>
              <a:spcPct val="100000"/>
            </a:lnSpc>
            <a:spcBef>
              <a:spcPct val="0"/>
            </a:spcBef>
            <a:spcAft>
              <a:spcPct val="35000"/>
            </a:spcAft>
            <a:buNone/>
          </a:pPr>
          <a:r>
            <a:rPr lang="en-GB" sz="1900" kern="1200"/>
            <a:t>Mouse		 :   Optical Mouse.</a:t>
          </a:r>
          <a:endParaRPr lang="en-US" sz="1900" kern="1200"/>
        </a:p>
      </dsp:txBody>
      <dsp:txXfrm>
        <a:off x="994790" y="4308474"/>
        <a:ext cx="3882008" cy="861290"/>
      </dsp:txXfrm>
    </dsp:sp>
    <dsp:sp modelId="{E22B1835-1F54-49BA-AF86-9215E47E54F6}">
      <dsp:nvSpPr>
        <dsp:cNvPr id="0" name=""/>
        <dsp:cNvSpPr/>
      </dsp:nvSpPr>
      <dsp:spPr>
        <a:xfrm>
          <a:off x="0" y="5385087"/>
          <a:ext cx="4876799" cy="861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10DE5-F740-4930-9215-857922BEE401}">
      <dsp:nvSpPr>
        <dsp:cNvPr id="0" name=""/>
        <dsp:cNvSpPr/>
      </dsp:nvSpPr>
      <dsp:spPr>
        <a:xfrm>
          <a:off x="260540" y="5578877"/>
          <a:ext cx="473709" cy="4737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7E5866-6AFA-481E-B211-40FD62CF58EF}">
      <dsp:nvSpPr>
        <dsp:cNvPr id="0" name=""/>
        <dsp:cNvSpPr/>
      </dsp:nvSpPr>
      <dsp:spPr>
        <a:xfrm>
          <a:off x="994790" y="5385087"/>
          <a:ext cx="3882008" cy="86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53" tIns="91153" rIns="91153" bIns="91153" numCol="1" spcCol="1270" anchor="ctr" anchorCtr="0">
          <a:noAutofit/>
        </a:bodyPr>
        <a:lstStyle/>
        <a:p>
          <a:pPr marL="0" lvl="0" indent="0" algn="l" defTabSz="844550">
            <a:lnSpc>
              <a:spcPct val="100000"/>
            </a:lnSpc>
            <a:spcBef>
              <a:spcPct val="0"/>
            </a:spcBef>
            <a:spcAft>
              <a:spcPct val="35000"/>
            </a:spcAft>
            <a:buNone/>
          </a:pPr>
          <a:r>
            <a:rPr lang="en-GB" sz="1900" kern="1200"/>
            <a:t>Ram		        	 :   1 GB.</a:t>
          </a:r>
          <a:endParaRPr lang="en-US" sz="1900" kern="1200"/>
        </a:p>
      </dsp:txBody>
      <dsp:txXfrm>
        <a:off x="994790" y="5385087"/>
        <a:ext cx="3882008" cy="861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DC5F5-A790-4450-BBB2-E643D9B425F0}">
      <dsp:nvSpPr>
        <dsp:cNvPr id="0" name=""/>
        <dsp:cNvSpPr/>
      </dsp:nvSpPr>
      <dsp:spPr>
        <a:xfrm>
          <a:off x="0" y="1971"/>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CF572-EA5E-4AE0-B60D-B0963B2EA777}">
      <dsp:nvSpPr>
        <dsp:cNvPr id="0" name=""/>
        <dsp:cNvSpPr/>
      </dsp:nvSpPr>
      <dsp:spPr>
        <a:xfrm>
          <a:off x="254185" y="191035"/>
          <a:ext cx="462155" cy="462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C02C6E-BC74-4BA9-AED0-66695E94CEDE}">
      <dsp:nvSpPr>
        <dsp:cNvPr id="0" name=""/>
        <dsp:cNvSpPr/>
      </dsp:nvSpPr>
      <dsp:spPr>
        <a:xfrm>
          <a:off x="970527" y="1971"/>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1066800">
            <a:lnSpc>
              <a:spcPct val="90000"/>
            </a:lnSpc>
            <a:spcBef>
              <a:spcPct val="0"/>
            </a:spcBef>
            <a:spcAft>
              <a:spcPct val="35000"/>
            </a:spcAft>
            <a:buNone/>
          </a:pPr>
          <a:r>
            <a:rPr lang="en-US" sz="2400" b="1" kern="1200" dirty="0"/>
            <a:t>Software Requirements:</a:t>
          </a:r>
          <a:endParaRPr lang="en-US" sz="2400" kern="1200" dirty="0"/>
        </a:p>
      </dsp:txBody>
      <dsp:txXfrm>
        <a:off x="970527" y="1971"/>
        <a:ext cx="4408463" cy="840283"/>
      </dsp:txXfrm>
    </dsp:sp>
    <dsp:sp modelId="{7F3446F7-191C-4031-87D5-387B14BB7B25}">
      <dsp:nvSpPr>
        <dsp:cNvPr id="0" name=""/>
        <dsp:cNvSpPr/>
      </dsp:nvSpPr>
      <dsp:spPr>
        <a:xfrm>
          <a:off x="0" y="1052326"/>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AE890-C0E8-49B9-8483-67E112868AE4}">
      <dsp:nvSpPr>
        <dsp:cNvPr id="0" name=""/>
        <dsp:cNvSpPr/>
      </dsp:nvSpPr>
      <dsp:spPr>
        <a:xfrm>
          <a:off x="254185" y="1241390"/>
          <a:ext cx="462155" cy="462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94CB86-A0F5-4E7D-9A2B-53819A93A26A}">
      <dsp:nvSpPr>
        <dsp:cNvPr id="0" name=""/>
        <dsp:cNvSpPr/>
      </dsp:nvSpPr>
      <dsp:spPr>
        <a:xfrm>
          <a:off x="970527" y="1052326"/>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844550">
            <a:lnSpc>
              <a:spcPct val="90000"/>
            </a:lnSpc>
            <a:spcBef>
              <a:spcPct val="0"/>
            </a:spcBef>
            <a:spcAft>
              <a:spcPct val="35000"/>
            </a:spcAft>
            <a:buNone/>
          </a:pPr>
          <a:r>
            <a:rPr lang="en-US" sz="1900" kern="1200" dirty="0"/>
            <a:t>operating system 	:   Windows Family.</a:t>
          </a:r>
        </a:p>
      </dsp:txBody>
      <dsp:txXfrm>
        <a:off x="970527" y="1052326"/>
        <a:ext cx="4408463" cy="840283"/>
      </dsp:txXfrm>
    </dsp:sp>
    <dsp:sp modelId="{B9CF55F5-9954-43E0-96A7-858932F663E4}">
      <dsp:nvSpPr>
        <dsp:cNvPr id="0" name=""/>
        <dsp:cNvSpPr/>
      </dsp:nvSpPr>
      <dsp:spPr>
        <a:xfrm>
          <a:off x="0" y="2102680"/>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B9074-9C12-46A2-80BA-09228F2159EF}">
      <dsp:nvSpPr>
        <dsp:cNvPr id="0" name=""/>
        <dsp:cNvSpPr/>
      </dsp:nvSpPr>
      <dsp:spPr>
        <a:xfrm>
          <a:off x="254185" y="2291744"/>
          <a:ext cx="462155" cy="462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7864A4-C62D-4FAF-B38E-4033062DC419}">
      <dsp:nvSpPr>
        <dsp:cNvPr id="0" name=""/>
        <dsp:cNvSpPr/>
      </dsp:nvSpPr>
      <dsp:spPr>
        <a:xfrm>
          <a:off x="970527" y="2102680"/>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844550">
            <a:lnSpc>
              <a:spcPct val="90000"/>
            </a:lnSpc>
            <a:spcBef>
              <a:spcPct val="0"/>
            </a:spcBef>
            <a:spcAft>
              <a:spcPct val="35000"/>
            </a:spcAft>
            <a:buNone/>
          </a:pPr>
          <a:r>
            <a:rPr lang="en-US" sz="1900" kern="1200"/>
            <a:t>Coding Language	:   J2EE (JSP, Servlet,Java Bean)</a:t>
          </a:r>
        </a:p>
      </dsp:txBody>
      <dsp:txXfrm>
        <a:off x="970527" y="2102680"/>
        <a:ext cx="4408463" cy="840283"/>
      </dsp:txXfrm>
    </dsp:sp>
    <dsp:sp modelId="{2E2D0D1F-55EA-4880-8525-D76880F1117E}">
      <dsp:nvSpPr>
        <dsp:cNvPr id="0" name=""/>
        <dsp:cNvSpPr/>
      </dsp:nvSpPr>
      <dsp:spPr>
        <a:xfrm>
          <a:off x="0" y="3153035"/>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87172D-9FD3-45E7-A95F-6BECC5B4DCD1}">
      <dsp:nvSpPr>
        <dsp:cNvPr id="0" name=""/>
        <dsp:cNvSpPr/>
      </dsp:nvSpPr>
      <dsp:spPr>
        <a:xfrm>
          <a:off x="254185" y="3342099"/>
          <a:ext cx="462155" cy="462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FB81EB-08F6-4D5F-90D3-00EFAB830CBA}">
      <dsp:nvSpPr>
        <dsp:cNvPr id="0" name=""/>
        <dsp:cNvSpPr/>
      </dsp:nvSpPr>
      <dsp:spPr>
        <a:xfrm>
          <a:off x="970527" y="3153035"/>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844550">
            <a:lnSpc>
              <a:spcPct val="90000"/>
            </a:lnSpc>
            <a:spcBef>
              <a:spcPct val="0"/>
            </a:spcBef>
            <a:spcAft>
              <a:spcPct val="35000"/>
            </a:spcAft>
            <a:buNone/>
          </a:pPr>
          <a:r>
            <a:rPr lang="en-US" sz="1900" kern="1200"/>
            <a:t>Data Base		:   MY Sql Server.</a:t>
          </a:r>
        </a:p>
      </dsp:txBody>
      <dsp:txXfrm>
        <a:off x="970527" y="3153035"/>
        <a:ext cx="4408463" cy="840283"/>
      </dsp:txXfrm>
    </dsp:sp>
    <dsp:sp modelId="{93F535E2-C856-4EBB-A458-21E8B90EE709}">
      <dsp:nvSpPr>
        <dsp:cNvPr id="0" name=""/>
        <dsp:cNvSpPr/>
      </dsp:nvSpPr>
      <dsp:spPr>
        <a:xfrm>
          <a:off x="0" y="4203389"/>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A4A93-E574-4E3E-979F-81BC269DFEA5}">
      <dsp:nvSpPr>
        <dsp:cNvPr id="0" name=""/>
        <dsp:cNvSpPr/>
      </dsp:nvSpPr>
      <dsp:spPr>
        <a:xfrm>
          <a:off x="254185" y="4392453"/>
          <a:ext cx="462155" cy="4621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D74EF5-D678-4C09-814B-1F78B2A03FD6}">
      <dsp:nvSpPr>
        <dsp:cNvPr id="0" name=""/>
        <dsp:cNvSpPr/>
      </dsp:nvSpPr>
      <dsp:spPr>
        <a:xfrm>
          <a:off x="970527" y="4203389"/>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844550">
            <a:lnSpc>
              <a:spcPct val="90000"/>
            </a:lnSpc>
            <a:spcBef>
              <a:spcPct val="0"/>
            </a:spcBef>
            <a:spcAft>
              <a:spcPct val="35000"/>
            </a:spcAft>
            <a:buNone/>
          </a:pPr>
          <a:r>
            <a:rPr lang="en-US" sz="1900" kern="1200"/>
            <a:t>IDE                             :  Eclipse Juno</a:t>
          </a:r>
        </a:p>
      </dsp:txBody>
      <dsp:txXfrm>
        <a:off x="970527" y="4203389"/>
        <a:ext cx="4408463" cy="840283"/>
      </dsp:txXfrm>
    </dsp:sp>
    <dsp:sp modelId="{F254C347-9E38-4C1D-9C48-F4D6C665135F}">
      <dsp:nvSpPr>
        <dsp:cNvPr id="0" name=""/>
        <dsp:cNvSpPr/>
      </dsp:nvSpPr>
      <dsp:spPr>
        <a:xfrm>
          <a:off x="0" y="5253744"/>
          <a:ext cx="5378991" cy="840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DAF0A7-F368-46E4-A059-FF73EE12D36C}">
      <dsp:nvSpPr>
        <dsp:cNvPr id="0" name=""/>
        <dsp:cNvSpPr/>
      </dsp:nvSpPr>
      <dsp:spPr>
        <a:xfrm>
          <a:off x="254185" y="5442808"/>
          <a:ext cx="462155" cy="4621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7ED0B1-11AE-4259-94EC-A4E08020DCF8}">
      <dsp:nvSpPr>
        <dsp:cNvPr id="0" name=""/>
        <dsp:cNvSpPr/>
      </dsp:nvSpPr>
      <dsp:spPr>
        <a:xfrm>
          <a:off x="970527" y="5253744"/>
          <a:ext cx="4408463" cy="840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30" tIns="88930" rIns="88930" bIns="88930" numCol="1" spcCol="1270" anchor="ctr" anchorCtr="0">
          <a:noAutofit/>
        </a:bodyPr>
        <a:lstStyle/>
        <a:p>
          <a:pPr marL="0" lvl="0" indent="0" algn="l" defTabSz="844550">
            <a:lnSpc>
              <a:spcPct val="90000"/>
            </a:lnSpc>
            <a:spcBef>
              <a:spcPct val="0"/>
            </a:spcBef>
            <a:spcAft>
              <a:spcPct val="35000"/>
            </a:spcAft>
            <a:buNone/>
          </a:pPr>
          <a:r>
            <a:rPr lang="en-US" sz="1900" kern="1200"/>
            <a:t>Web Server                 :   Tomcat 6.0</a:t>
          </a:r>
        </a:p>
      </dsp:txBody>
      <dsp:txXfrm>
        <a:off x="970527" y="5253744"/>
        <a:ext cx="4408463" cy="840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27144-A01A-417A-97BE-F6D4D9C9CF1F}">
      <dsp:nvSpPr>
        <dsp:cNvPr id="0" name=""/>
        <dsp:cNvSpPr/>
      </dsp:nvSpPr>
      <dsp:spPr>
        <a:xfrm>
          <a:off x="3360055" y="2819400"/>
          <a:ext cx="671289" cy="2164907"/>
        </a:xfrm>
        <a:custGeom>
          <a:avLst/>
          <a:gdLst/>
          <a:ahLst/>
          <a:cxnLst/>
          <a:rect l="0" t="0" r="0" b="0"/>
          <a:pathLst>
            <a:path>
              <a:moveTo>
                <a:pt x="0" y="0"/>
              </a:moveTo>
              <a:lnTo>
                <a:pt x="335644" y="0"/>
              </a:lnTo>
              <a:lnTo>
                <a:pt x="335644" y="2164907"/>
              </a:lnTo>
              <a:lnTo>
                <a:pt x="671289" y="2164907"/>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5F6E4E-D51F-49E1-A384-148D8F9A505C}">
      <dsp:nvSpPr>
        <dsp:cNvPr id="0" name=""/>
        <dsp:cNvSpPr/>
      </dsp:nvSpPr>
      <dsp:spPr>
        <a:xfrm>
          <a:off x="3360055" y="2819400"/>
          <a:ext cx="671289" cy="721635"/>
        </a:xfrm>
        <a:custGeom>
          <a:avLst/>
          <a:gdLst/>
          <a:ahLst/>
          <a:cxnLst/>
          <a:rect l="0" t="0" r="0" b="0"/>
          <a:pathLst>
            <a:path>
              <a:moveTo>
                <a:pt x="0" y="0"/>
              </a:moveTo>
              <a:lnTo>
                <a:pt x="335644" y="0"/>
              </a:lnTo>
              <a:lnTo>
                <a:pt x="335644" y="721635"/>
              </a:lnTo>
              <a:lnTo>
                <a:pt x="671289" y="72163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8D143E-FBC0-4D53-87E6-BDFFF71EE77F}">
      <dsp:nvSpPr>
        <dsp:cNvPr id="0" name=""/>
        <dsp:cNvSpPr/>
      </dsp:nvSpPr>
      <dsp:spPr>
        <a:xfrm>
          <a:off x="3360055" y="2097764"/>
          <a:ext cx="671289" cy="721635"/>
        </a:xfrm>
        <a:custGeom>
          <a:avLst/>
          <a:gdLst/>
          <a:ahLst/>
          <a:cxnLst/>
          <a:rect l="0" t="0" r="0" b="0"/>
          <a:pathLst>
            <a:path>
              <a:moveTo>
                <a:pt x="0" y="721635"/>
              </a:moveTo>
              <a:lnTo>
                <a:pt x="335644" y="721635"/>
              </a:lnTo>
              <a:lnTo>
                <a:pt x="335644" y="0"/>
              </a:lnTo>
              <a:lnTo>
                <a:pt x="671289"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00A035-EC80-4EAB-A4D3-6C4397A09A9D}">
      <dsp:nvSpPr>
        <dsp:cNvPr id="0" name=""/>
        <dsp:cNvSpPr/>
      </dsp:nvSpPr>
      <dsp:spPr>
        <a:xfrm>
          <a:off x="3360055" y="654492"/>
          <a:ext cx="671289" cy="2164907"/>
        </a:xfrm>
        <a:custGeom>
          <a:avLst/>
          <a:gdLst/>
          <a:ahLst/>
          <a:cxnLst/>
          <a:rect l="0" t="0" r="0" b="0"/>
          <a:pathLst>
            <a:path>
              <a:moveTo>
                <a:pt x="0" y="2164907"/>
              </a:moveTo>
              <a:lnTo>
                <a:pt x="335644" y="2164907"/>
              </a:lnTo>
              <a:lnTo>
                <a:pt x="335644" y="0"/>
              </a:lnTo>
              <a:lnTo>
                <a:pt x="671289"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1FA1FF-A219-44FE-9FE6-64D57F520657}">
      <dsp:nvSpPr>
        <dsp:cNvPr id="0" name=""/>
        <dsp:cNvSpPr/>
      </dsp:nvSpPr>
      <dsp:spPr>
        <a:xfrm>
          <a:off x="3609" y="2307541"/>
          <a:ext cx="3356446" cy="1023716"/>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u="sng" kern="1200"/>
            <a:t>Modules:</a:t>
          </a:r>
          <a:endParaRPr lang="en-US" sz="3100" b="1" kern="1200"/>
        </a:p>
      </dsp:txBody>
      <dsp:txXfrm>
        <a:off x="3609" y="2307541"/>
        <a:ext cx="3356446" cy="1023716"/>
      </dsp:txXfrm>
    </dsp:sp>
    <dsp:sp modelId="{9EE365C6-82B4-4274-9F3C-727971F568E4}">
      <dsp:nvSpPr>
        <dsp:cNvPr id="0" name=""/>
        <dsp:cNvSpPr/>
      </dsp:nvSpPr>
      <dsp:spPr>
        <a:xfrm>
          <a:off x="4031344" y="142634"/>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System Construction Module</a:t>
          </a:r>
        </a:p>
      </dsp:txBody>
      <dsp:txXfrm>
        <a:off x="4031344" y="142634"/>
        <a:ext cx="3356446" cy="1023716"/>
      </dsp:txXfrm>
    </dsp:sp>
    <dsp:sp modelId="{31CF95BB-3C99-495B-AAF3-F1F98E8A1511}">
      <dsp:nvSpPr>
        <dsp:cNvPr id="0" name=""/>
        <dsp:cNvSpPr/>
      </dsp:nvSpPr>
      <dsp:spPr>
        <a:xfrm>
          <a:off x="4031344" y="1585905"/>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Content-Based Classification</a:t>
          </a:r>
        </a:p>
      </dsp:txBody>
      <dsp:txXfrm>
        <a:off x="4031344" y="1585905"/>
        <a:ext cx="3356446" cy="1023716"/>
      </dsp:txXfrm>
    </dsp:sp>
    <dsp:sp modelId="{4B988C5C-A8B4-4048-876E-43F97AF70C76}">
      <dsp:nvSpPr>
        <dsp:cNvPr id="0" name=""/>
        <dsp:cNvSpPr/>
      </dsp:nvSpPr>
      <dsp:spPr>
        <a:xfrm>
          <a:off x="4031344" y="3029177"/>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Metadata-Based Classification</a:t>
          </a:r>
        </a:p>
      </dsp:txBody>
      <dsp:txXfrm>
        <a:off x="4031344" y="3029177"/>
        <a:ext cx="3356446" cy="1023716"/>
      </dsp:txXfrm>
    </dsp:sp>
    <dsp:sp modelId="{1397BBAD-7010-44A9-A841-E9B22F660E84}">
      <dsp:nvSpPr>
        <dsp:cNvPr id="0" name=""/>
        <dsp:cNvSpPr/>
      </dsp:nvSpPr>
      <dsp:spPr>
        <a:xfrm>
          <a:off x="4031344" y="4472449"/>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Adaptive Policy Prediction</a:t>
          </a:r>
        </a:p>
      </dsp:txBody>
      <dsp:txXfrm>
        <a:off x="4031344" y="4472449"/>
        <a:ext cx="3356446" cy="10237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01016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50082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6685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626576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24014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676063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853428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848552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34526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51183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9533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996935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65458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1780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4962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039600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0074B30B-7F8C-4AAC-B7B6-1E6A2DBDF4AD}"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5045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479134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165227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755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98716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3"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541483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6620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2984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989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023040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11817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43017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635466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065018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09841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8437340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3194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326576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687853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0074B30B-7F8C-4AAC-B7B6-1E6A2DBDF4AD}"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392375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100161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402253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99289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6765621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extBox 11"/>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6"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70330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97894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extBox 11"/>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767674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56513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662937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452927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767142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3B3F-1287-81A8-0490-398B95F40E3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BD1EA07B-F9E2-5D2F-9D42-733DE01D52C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93AF5-6F4B-53B2-1C2D-7EAA0B3D84D1}"/>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455277CA-1D60-C99F-BB5B-7FA37323A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0F14-1D01-37EF-46AC-94BA90BC0C26}"/>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4378472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CA3C-1F5D-DD73-DCEF-664A0C491A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E36422-C394-75E7-A785-F59CD08718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EBC3E1-3A35-D100-325F-CE03CFB79B1B}"/>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7C2B24CA-2869-BFC2-55A5-AA6F89C0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4C3CD-89E1-6E0E-0878-FE1BA48A908A}"/>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017083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F49A-88C1-FC5C-33A0-8DD637F5CCD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C01BA3-25F0-4F81-FF2B-3C6F0E4B3AC8}"/>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13DB8-263A-E2E0-A15F-5E8CD6AC957F}"/>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05200CE8-6F4A-3C96-86A8-4B7430175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DF847-00AD-7AEF-9CC4-13938EA1DB7C}"/>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958846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6A95-11A9-8BB5-BB84-A72CE0CA84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0DE326-55B8-45DE-E34F-F9C7ECC2E44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217C31-EC4E-6191-F4BB-EC4179D5144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951E1B-1178-93B1-B925-F5220E5BA3A9}"/>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a:extLst>
              <a:ext uri="{FF2B5EF4-FFF2-40B4-BE49-F238E27FC236}">
                <a16:creationId xmlns:a16="http://schemas.microsoft.com/office/drawing/2014/main" id="{4AD0B6E7-F612-BA72-B087-3C73D3898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5E251-C306-9876-6F3F-6ABD270A7191}"/>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1826869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5B41-4598-26FC-30E0-3298DF002FE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266B9E-8FBE-B1ED-DCCF-34A27685456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0D26F7C-8822-9C3E-BCF0-66F049AE42F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3CA7CE-4192-9A1C-8D3C-52557F2C4B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85BC998-A98D-AD70-6AF7-23DD86D94E7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93A2BB-FA57-BD0B-EBFA-55CAE7249A34}"/>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8" name="Footer Placeholder 7">
            <a:extLst>
              <a:ext uri="{FF2B5EF4-FFF2-40B4-BE49-F238E27FC236}">
                <a16:creationId xmlns:a16="http://schemas.microsoft.com/office/drawing/2014/main" id="{DCCE5896-2B3E-0CA5-8CDE-F7AC951035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9C2CC5-ED37-26BE-42EE-7CE69DD0D4F6}"/>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56436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2E65-2D4C-4239-22B9-B00740BC2C5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038DCF1-1E6C-A5AA-F8F3-52AC08A2E49A}"/>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4" name="Footer Placeholder 3">
            <a:extLst>
              <a:ext uri="{FF2B5EF4-FFF2-40B4-BE49-F238E27FC236}">
                <a16:creationId xmlns:a16="http://schemas.microsoft.com/office/drawing/2014/main" id="{5E281427-7ABF-0673-3432-59AAF81D72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EAC66E-B869-A68E-B9D5-DD7E32DAE3FF}"/>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5629558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2D4CB-7E23-A096-B453-6EB690802C0C}"/>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3" name="Footer Placeholder 2">
            <a:extLst>
              <a:ext uri="{FF2B5EF4-FFF2-40B4-BE49-F238E27FC236}">
                <a16:creationId xmlns:a16="http://schemas.microsoft.com/office/drawing/2014/main" id="{78CF6A02-78EF-3794-9FBB-735A27F5ED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300BC-6486-146C-ACF6-5A7D8AC0AC42}"/>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6860445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2265-BED3-29EA-995F-C0606F9FDD9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7E1456-85F5-C61F-61A1-95969BA4C48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DBF88A4-9F6A-1D88-924F-A95EDD694F0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7AC21B-5B91-7970-65F5-FFC7E90FBD0F}"/>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a:extLst>
              <a:ext uri="{FF2B5EF4-FFF2-40B4-BE49-F238E27FC236}">
                <a16:creationId xmlns:a16="http://schemas.microsoft.com/office/drawing/2014/main" id="{29AAC153-0A9D-3A58-C12B-7A3431867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9BD1B-8179-B58C-A1F4-228D4C0C1A40}"/>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6517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3110461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F152-E0FB-8489-ED34-C8B4A18405E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01EFB6-984C-9728-19C3-7CFF5339821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AC53FDB-0E61-5CF8-B039-055F6FE4C3C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1726DC2-945D-45B4-2713-9F3B5B1AF2EC}"/>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a:extLst>
              <a:ext uri="{FF2B5EF4-FFF2-40B4-BE49-F238E27FC236}">
                <a16:creationId xmlns:a16="http://schemas.microsoft.com/office/drawing/2014/main" id="{8E252E84-6B33-AABB-57E7-0F5E4267D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EC467-720E-E37A-9D29-4C23E28E7712}"/>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444870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E3677-3279-656C-F1C1-7992D93946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74C969-D873-7FFC-FB23-8250AFD04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EDA8DA-C7BE-4A00-091C-75DDA3E13994}"/>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1E292247-3CDB-013B-99BE-95016FE22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28BBF-C4A4-E404-9B62-D5DA1505AE46}"/>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246297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69668-A04E-36DD-4A52-1EA64F9DB06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6174C4-B09C-101F-BCA4-53465D33320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D2F4DD-F344-A96E-C7DC-9A6A4D63E2D2}"/>
              </a:ext>
            </a:extLst>
          </p:cNvPr>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5611ACDF-D559-623E-6098-01ACA4A21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0AAF2-7511-7427-3257-0377AC1CD14A}"/>
              </a:ext>
            </a:extLst>
          </p:cNvPr>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241880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531787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4647939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494874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113398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681905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688834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4B30B-7F8C-4AAC-B7B6-1E6A2DBDF4AD}"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71238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0074B30B-7F8C-4AAC-B7B6-1E6A2DBDF4AD}"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224235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527107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2699470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333337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63530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094134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30503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1426018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4280427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526131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36607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1755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4B30B-7F8C-4AAC-B7B6-1E6A2DBDF4AD}" type="datetimeFigureOut">
              <a:rPr lang="en-US" smtClean="0"/>
              <a:pPr/>
              <a:t>1/3/2025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12195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4B30B-7F8C-4AAC-B7B6-1E6A2DBDF4AD}" type="datetimeFigureOut">
              <a:rPr lang="en-US" smtClean="0"/>
              <a:pPr/>
              <a:t>1/3/2025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430009749"/>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4B30B-7F8C-4AAC-B7B6-1E6A2DBDF4AD}" type="datetimeFigureOut">
              <a:rPr lang="en-US" smtClean="0"/>
              <a:pPr/>
              <a:t>1/3/2025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851885004"/>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2F0D91-477D-9A66-3987-DDF89416F4C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0A1852-5C32-449B-A48B-220CD86A401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90CEFA-E9CA-8EA4-D417-05640193413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0074B30B-7F8C-4AAC-B7B6-1E6A2DBDF4AD}" type="datetimeFigureOut">
              <a:rPr lang="en-US" smtClean="0"/>
              <a:pPr/>
              <a:t>1/3/2025</a:t>
            </a:fld>
            <a:endParaRPr lang="en-US"/>
          </a:p>
        </p:txBody>
      </p:sp>
      <p:sp>
        <p:nvSpPr>
          <p:cNvPr id="5" name="Footer Placeholder 4">
            <a:extLst>
              <a:ext uri="{FF2B5EF4-FFF2-40B4-BE49-F238E27FC236}">
                <a16:creationId xmlns:a16="http://schemas.microsoft.com/office/drawing/2014/main" id="{C51C6097-2AA0-EF91-7EF7-21E0166A13C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80645BD-67C0-EB63-59AF-6076011B22B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40454316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74B30B-7F8C-4AAC-B7B6-1E6A2DBDF4AD}" type="datetimeFigureOut">
              <a:rPr lang="en-US" smtClean="0"/>
              <a:pPr/>
              <a:t>1/3/2025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67444496"/>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36C39-9338-9137-4F24-381F52B1D532}"/>
              </a:ext>
            </a:extLst>
          </p:cNvPr>
          <p:cNvSpPr txBox="1"/>
          <p:nvPr/>
        </p:nvSpPr>
        <p:spPr>
          <a:xfrm>
            <a:off x="2088111" y="154121"/>
            <a:ext cx="6934200" cy="954107"/>
          </a:xfrm>
          <a:prstGeom prst="rect">
            <a:avLst/>
          </a:prstGeom>
          <a:noFill/>
        </p:spPr>
        <p:txBody>
          <a:bodyPr wrap="square" rtlCol="0">
            <a:spAutoFit/>
          </a:bodyPr>
          <a:lstStyle/>
          <a:p>
            <a:r>
              <a:rPr lang="en-IN" sz="2800" b="1" dirty="0">
                <a:latin typeface="Amasis MT Pro Black" panose="02040A04050005020304" pitchFamily="18" charset="0"/>
              </a:rPr>
              <a:t>Vivekananda institute of Technology and science</a:t>
            </a:r>
          </a:p>
        </p:txBody>
      </p:sp>
      <p:sp>
        <p:nvSpPr>
          <p:cNvPr id="4" name="TextBox 3">
            <a:extLst>
              <a:ext uri="{FF2B5EF4-FFF2-40B4-BE49-F238E27FC236}">
                <a16:creationId xmlns:a16="http://schemas.microsoft.com/office/drawing/2014/main" id="{E647F9AA-F681-F27A-4FB6-1FE9567DD349}"/>
              </a:ext>
            </a:extLst>
          </p:cNvPr>
          <p:cNvSpPr txBox="1"/>
          <p:nvPr/>
        </p:nvSpPr>
        <p:spPr>
          <a:xfrm>
            <a:off x="3028950" y="1400038"/>
            <a:ext cx="4191000" cy="461665"/>
          </a:xfrm>
          <a:prstGeom prst="rect">
            <a:avLst/>
          </a:prstGeom>
          <a:noFill/>
        </p:spPr>
        <p:txBody>
          <a:bodyPr wrap="square" rtlCol="0">
            <a:spAutoFit/>
          </a:bodyPr>
          <a:lstStyle/>
          <a:p>
            <a:r>
              <a:rPr lang="en-IN" sz="2400" dirty="0">
                <a:solidFill>
                  <a:srgbClr val="FF0000"/>
                </a:solidFill>
                <a:latin typeface="Amasis MT Pro Black" panose="02040A04050005020304" pitchFamily="18" charset="0"/>
              </a:rPr>
              <a:t>A Mini Project Review on</a:t>
            </a:r>
          </a:p>
        </p:txBody>
      </p:sp>
      <p:sp>
        <p:nvSpPr>
          <p:cNvPr id="10" name="TextBox 9">
            <a:extLst>
              <a:ext uri="{FF2B5EF4-FFF2-40B4-BE49-F238E27FC236}">
                <a16:creationId xmlns:a16="http://schemas.microsoft.com/office/drawing/2014/main" id="{85E020C8-9F3D-EA4A-ABB3-A4D35899740F}"/>
              </a:ext>
            </a:extLst>
          </p:cNvPr>
          <p:cNvSpPr txBox="1"/>
          <p:nvPr/>
        </p:nvSpPr>
        <p:spPr>
          <a:xfrm>
            <a:off x="914400" y="1942474"/>
            <a:ext cx="8001000" cy="1077218"/>
          </a:xfrm>
          <a:prstGeom prst="rect">
            <a:avLst/>
          </a:prstGeom>
          <a:noFill/>
        </p:spPr>
        <p:txBody>
          <a:bodyPr wrap="square" rtlCol="0">
            <a:spAutoFit/>
          </a:bodyPr>
          <a:lstStyle/>
          <a:p>
            <a:pPr lvl="0" algn="ctr" fontAlgn="base">
              <a:spcBef>
                <a:spcPct val="0"/>
              </a:spcBef>
              <a:spcAft>
                <a:spcPct val="0"/>
              </a:spcAft>
            </a:pPr>
            <a:r>
              <a:rPr lang="en-US" sz="3200" dirty="0">
                <a:latin typeface="Script MT Bold" panose="03040602040607080904" pitchFamily="66" charset="0"/>
                <a:ea typeface="Times New Roman" pitchFamily="18" charset="0"/>
                <a:cs typeface="Times New Roman" pitchFamily="18" charset="0"/>
              </a:rPr>
              <a:t>“Privacy Policy Inference of User Uploaded Images on Content Sharing Sites”</a:t>
            </a:r>
            <a:endParaRPr kumimoji="0" lang="en-US" sz="4400" i="0" u="none" strike="noStrike" cap="none" normalizeH="0" baseline="0" dirty="0">
              <a:ln>
                <a:noFill/>
              </a:ln>
              <a:solidFill>
                <a:schemeClr val="tx1"/>
              </a:solidFill>
              <a:effectLst/>
              <a:latin typeface="Script MT Bold" panose="03040602040607080904" pitchFamily="66" charset="0"/>
            </a:endParaRPr>
          </a:p>
        </p:txBody>
      </p:sp>
      <p:sp>
        <p:nvSpPr>
          <p:cNvPr id="11" name="TextBox 10">
            <a:extLst>
              <a:ext uri="{FF2B5EF4-FFF2-40B4-BE49-F238E27FC236}">
                <a16:creationId xmlns:a16="http://schemas.microsoft.com/office/drawing/2014/main" id="{6C0F8C96-C003-7DDF-A0F0-75CB5B39E968}"/>
              </a:ext>
            </a:extLst>
          </p:cNvPr>
          <p:cNvSpPr txBox="1"/>
          <p:nvPr/>
        </p:nvSpPr>
        <p:spPr>
          <a:xfrm>
            <a:off x="5953991" y="4867379"/>
            <a:ext cx="2074718" cy="369332"/>
          </a:xfrm>
          <a:prstGeom prst="rect">
            <a:avLst/>
          </a:prstGeom>
          <a:noFill/>
        </p:spPr>
        <p:txBody>
          <a:bodyPr wrap="square" rtlCol="0">
            <a:spAutoFit/>
          </a:bodyPr>
          <a:lstStyle/>
          <a:p>
            <a:r>
              <a:rPr lang="en-IN" b="1" dirty="0">
                <a:latin typeface="Avenir Next LT Pro Light" panose="020B0304020202020204" pitchFamily="34" charset="0"/>
              </a:rPr>
              <a:t>Submitted by</a:t>
            </a:r>
          </a:p>
        </p:txBody>
      </p:sp>
      <p:sp>
        <p:nvSpPr>
          <p:cNvPr id="2" name="TextBox 1">
            <a:extLst>
              <a:ext uri="{FF2B5EF4-FFF2-40B4-BE49-F238E27FC236}">
                <a16:creationId xmlns:a16="http://schemas.microsoft.com/office/drawing/2014/main" id="{367071AF-AA7A-E8B9-3F43-50833EB0896D}"/>
              </a:ext>
            </a:extLst>
          </p:cNvPr>
          <p:cNvSpPr txBox="1"/>
          <p:nvPr/>
        </p:nvSpPr>
        <p:spPr>
          <a:xfrm>
            <a:off x="5124450" y="5236711"/>
            <a:ext cx="3733800" cy="1477328"/>
          </a:xfrm>
          <a:prstGeom prst="rect">
            <a:avLst/>
          </a:prstGeom>
          <a:noFill/>
        </p:spPr>
        <p:txBody>
          <a:bodyPr wrap="square" rtlCol="0">
            <a:spAutoFit/>
          </a:bodyPr>
          <a:lstStyle/>
          <a:p>
            <a:r>
              <a:rPr lang="en-US" dirty="0">
                <a:latin typeface="Bahnschrift SemiBold" panose="020B0502040204020203" pitchFamily="34" charset="0"/>
              </a:rPr>
              <a:t>V. Rohan (21N61A0535)</a:t>
            </a:r>
          </a:p>
          <a:p>
            <a:r>
              <a:rPr lang="en-US" dirty="0">
                <a:latin typeface="Bahnschrift SemiBold" panose="020B0502040204020203" pitchFamily="34" charset="0"/>
              </a:rPr>
              <a:t>B. Srinivas (21N61A0548)</a:t>
            </a:r>
            <a:endParaRPr lang="en-IN" dirty="0">
              <a:latin typeface="Bahnschrift SemiBold" panose="020B0502040204020203" pitchFamily="34" charset="0"/>
            </a:endParaRPr>
          </a:p>
          <a:p>
            <a:r>
              <a:rPr lang="en-US" dirty="0">
                <a:latin typeface="Bahnschrift SemiBold" panose="020B0502040204020203" pitchFamily="34" charset="0"/>
              </a:rPr>
              <a:t>A. Varun Kumar (21N61A0552)</a:t>
            </a:r>
            <a:endParaRPr lang="en-IN" dirty="0">
              <a:latin typeface="Bahnschrift SemiBold" panose="020B0502040204020203" pitchFamily="34" charset="0"/>
            </a:endParaRPr>
          </a:p>
          <a:p>
            <a:r>
              <a:rPr lang="en-US" dirty="0">
                <a:latin typeface="Bahnschrift SemiBold" panose="020B0502040204020203" pitchFamily="34" charset="0"/>
              </a:rPr>
              <a:t>V. Lavan Kumar (21N61A0527)</a:t>
            </a:r>
            <a:endParaRPr lang="en-IN" dirty="0">
              <a:latin typeface="Bahnschrift SemiBold" panose="020B0502040204020203" pitchFamily="34" charset="0"/>
            </a:endParaRPr>
          </a:p>
          <a:p>
            <a:endParaRPr lang="en-IN" dirty="0">
              <a:latin typeface="Bahnschrift SemiBold" panose="020B0502040204020203" pitchFamily="34" charset="0"/>
            </a:endParaRPr>
          </a:p>
        </p:txBody>
      </p:sp>
      <p:sp>
        <p:nvSpPr>
          <p:cNvPr id="5" name="TextBox 4">
            <a:extLst>
              <a:ext uri="{FF2B5EF4-FFF2-40B4-BE49-F238E27FC236}">
                <a16:creationId xmlns:a16="http://schemas.microsoft.com/office/drawing/2014/main" id="{14F0FB9B-7087-B229-301C-7891EB9C2523}"/>
              </a:ext>
            </a:extLst>
          </p:cNvPr>
          <p:cNvSpPr txBox="1"/>
          <p:nvPr/>
        </p:nvSpPr>
        <p:spPr>
          <a:xfrm>
            <a:off x="3157739" y="3272951"/>
            <a:ext cx="3323359" cy="369332"/>
          </a:xfrm>
          <a:prstGeom prst="rect">
            <a:avLst/>
          </a:prstGeom>
          <a:noFill/>
        </p:spPr>
        <p:txBody>
          <a:bodyPr wrap="square" rtlCol="0">
            <a:spAutoFit/>
          </a:bodyPr>
          <a:lstStyle/>
          <a:p>
            <a:pPr algn="ctr"/>
            <a:r>
              <a:rPr lang="en-US" dirty="0">
                <a:solidFill>
                  <a:srgbClr val="FF0000"/>
                </a:solidFill>
                <a:latin typeface="Arial Rounded MT Bold" panose="020F0704030504030204" pitchFamily="34" charset="0"/>
              </a:rPr>
              <a:t>Under the Guidance of</a:t>
            </a:r>
            <a:endParaRPr lang="en-IN" dirty="0">
              <a:solidFill>
                <a:srgbClr val="FF0000"/>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9829B53-C8EC-A257-1525-589687007474}"/>
              </a:ext>
            </a:extLst>
          </p:cNvPr>
          <p:cNvSpPr txBox="1"/>
          <p:nvPr/>
        </p:nvSpPr>
        <p:spPr>
          <a:xfrm>
            <a:off x="3183139" y="3867180"/>
            <a:ext cx="3519978" cy="400110"/>
          </a:xfrm>
          <a:prstGeom prst="rect">
            <a:avLst/>
          </a:prstGeom>
          <a:noFill/>
        </p:spPr>
        <p:txBody>
          <a:bodyPr wrap="square" rtlCol="0">
            <a:spAutoFit/>
          </a:bodyPr>
          <a:lstStyle/>
          <a:p>
            <a:pPr algn="ctr"/>
            <a:r>
              <a:rPr lang="en-US" sz="2000" b="1" dirty="0" err="1"/>
              <a:t>Thangallapally</a:t>
            </a:r>
            <a:r>
              <a:rPr lang="en-US" sz="2000" b="1" dirty="0"/>
              <a:t> </a:t>
            </a:r>
            <a:r>
              <a:rPr lang="en-US" sz="2000" b="1" dirty="0" err="1"/>
              <a:t>Sahithi</a:t>
            </a:r>
            <a:r>
              <a:rPr lang="en-US" sz="2000" b="1" dirty="0"/>
              <a:t> </a:t>
            </a:r>
            <a:endParaRPr lang="en-IN" sz="2000" b="1" dirty="0"/>
          </a:p>
        </p:txBody>
      </p:sp>
      <p:sp>
        <p:nvSpPr>
          <p:cNvPr id="7" name="TextBox 6">
            <a:extLst>
              <a:ext uri="{FF2B5EF4-FFF2-40B4-BE49-F238E27FC236}">
                <a16:creationId xmlns:a16="http://schemas.microsoft.com/office/drawing/2014/main" id="{FEC11173-C5E7-DD84-AE53-01C4B8E187A0}"/>
              </a:ext>
            </a:extLst>
          </p:cNvPr>
          <p:cNvSpPr txBox="1"/>
          <p:nvPr/>
        </p:nvSpPr>
        <p:spPr>
          <a:xfrm>
            <a:off x="3284104" y="4382284"/>
            <a:ext cx="4133850" cy="369332"/>
          </a:xfrm>
          <a:prstGeom prst="rect">
            <a:avLst/>
          </a:prstGeom>
          <a:noFill/>
        </p:spPr>
        <p:txBody>
          <a:bodyPr wrap="square" rtlCol="0">
            <a:spAutoFit/>
          </a:bodyPr>
          <a:lstStyle/>
          <a:p>
            <a:r>
              <a:rPr lang="en-US" dirty="0"/>
              <a:t>Assistant Professor, CSE Dept Vits.</a:t>
            </a:r>
            <a:endParaRPr lang="en-IN" dirty="0"/>
          </a:p>
        </p:txBody>
      </p:sp>
      <p:sp>
        <p:nvSpPr>
          <p:cNvPr id="8" name="TextBox 7">
            <a:extLst>
              <a:ext uri="{FF2B5EF4-FFF2-40B4-BE49-F238E27FC236}">
                <a16:creationId xmlns:a16="http://schemas.microsoft.com/office/drawing/2014/main" id="{DAB3D3EB-E2DF-EDEF-3C68-945FAD6D59DA}"/>
              </a:ext>
            </a:extLst>
          </p:cNvPr>
          <p:cNvSpPr txBox="1"/>
          <p:nvPr/>
        </p:nvSpPr>
        <p:spPr>
          <a:xfrm>
            <a:off x="152400" y="250674"/>
            <a:ext cx="1771650" cy="1524000"/>
          </a:xfrm>
          <a:prstGeom prst="rect">
            <a:avLst/>
          </a:prstGeom>
          <a:noFill/>
        </p:spPr>
        <p:txBody>
          <a:bodyPr wrap="square" rtlCol="0">
            <a:spAutoFit/>
          </a:bodyPr>
          <a:lstStyle/>
          <a:p>
            <a:endParaRPr lang="en-IN" dirty="0"/>
          </a:p>
        </p:txBody>
      </p:sp>
      <p:pic>
        <p:nvPicPr>
          <p:cNvPr id="12" name="Picture 11" descr="A red and blue logo&#10;&#10;Description automatically generated">
            <a:extLst>
              <a:ext uri="{FF2B5EF4-FFF2-40B4-BE49-F238E27FC236}">
                <a16:creationId xmlns:a16="http://schemas.microsoft.com/office/drawing/2014/main" id="{8EA8FB94-549A-67D2-F31E-DEDCF3738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63" y="50018"/>
            <a:ext cx="1501837" cy="1524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91C89E4D-7912-6A0D-DF4F-3BFB9CB408B2}"/>
              </a:ext>
            </a:extLst>
          </p:cNvPr>
          <p:cNvGraphicFramePr>
            <a:graphicFrameLocks noGrp="1"/>
          </p:cNvGraphicFramePr>
          <p:nvPr>
            <p:ph idx="1"/>
            <p:extLst>
              <p:ext uri="{D42A27DB-BD31-4B8C-83A1-F6EECF244321}">
                <p14:modId xmlns:p14="http://schemas.microsoft.com/office/powerpoint/2010/main" val="2868237104"/>
              </p:ext>
            </p:extLst>
          </p:nvPr>
        </p:nvGraphicFramePr>
        <p:xfrm>
          <a:off x="838200" y="838200"/>
          <a:ext cx="7391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66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D32B-6AD3-8B98-3E02-87676BED3055}"/>
              </a:ext>
            </a:extLst>
          </p:cNvPr>
          <p:cNvSpPr>
            <a:spLocks noGrp="1"/>
          </p:cNvSpPr>
          <p:nvPr>
            <p:ph idx="1"/>
          </p:nvPr>
        </p:nvSpPr>
        <p:spPr>
          <a:xfrm>
            <a:off x="76200" y="533400"/>
            <a:ext cx="8153400" cy="5867400"/>
          </a:xfrm>
        </p:spPr>
        <p:txBody>
          <a:bodyPr>
            <a:normAutofit fontScale="92500" lnSpcReduction="10000"/>
          </a:bodyPr>
          <a:lstStyle/>
          <a:p>
            <a:pPr marL="0" indent="0" algn="just">
              <a:lnSpc>
                <a:spcPct val="150000"/>
              </a:lnSpc>
              <a:spcAft>
                <a:spcPts val="1000"/>
              </a:spcAft>
              <a:buNone/>
            </a:pPr>
            <a:r>
              <a:rPr lang="en-US" sz="3000" b="1" u="sng" dirty="0">
                <a:effectLst/>
                <a:latin typeface="Arial Rounded MT Bold" panose="020F0704030504030204" pitchFamily="34" charset="0"/>
                <a:ea typeface="Times New Roman" panose="02020603050405020304" pitchFamily="18" charset="0"/>
                <a:cs typeface="Times New Roman" panose="02020603050405020304" pitchFamily="18" charset="0"/>
              </a:rPr>
              <a:t>MODULES DESCSRIPTION:</a:t>
            </a:r>
          </a:p>
          <a:p>
            <a:pPr marL="0" indent="0" algn="just">
              <a:lnSpc>
                <a:spcPct val="150000"/>
              </a:lnSpc>
              <a:spcAft>
                <a:spcPts val="1000"/>
              </a:spcAft>
              <a:buNone/>
            </a:pPr>
            <a:endParaRPr lang="en-US" sz="26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&gt;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System Construction Module</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A3P system consists of two main components: A3P-core and A3P-social. The overall data flow is the following. When a user uploads an image, the image will be first sent to the A3P-core. The A3P-core classifies the image and determines whether there is a need to invoke the A3P-social. In most cases, the A3P-core predicts policies for the users directly based on their historical behavior. If one of the following two cases is verified true, A3P-core will invoke A3Psocial: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user does not have enough data for the type of the uploaded image to conduct policy prediction; (ii) The A3P-core detects the recent major changes among the user’s community about their privacy practices along with user’s increase of social networking activities (addition of new friends, new posts on one’s profile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etc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1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6E774F8-2519-7227-1314-DD76343984B0}"/>
              </a:ext>
            </a:extLst>
          </p:cNvPr>
          <p:cNvPicPr>
            <a:picLocks noChangeAspect="1"/>
          </p:cNvPicPr>
          <p:nvPr/>
        </p:nvPicPr>
        <p:blipFill>
          <a:blip r:embed="rId2">
            <a:alphaModFix amt="25000"/>
          </a:blip>
          <a:srcRect l="4041" r="1625" b="-1"/>
          <a:stretch/>
        </p:blipFill>
        <p:spPr>
          <a:xfrm>
            <a:off x="20" y="10"/>
            <a:ext cx="9143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3" name="Content Placeholder 2">
            <a:extLst>
              <a:ext uri="{FF2B5EF4-FFF2-40B4-BE49-F238E27FC236}">
                <a16:creationId xmlns:a16="http://schemas.microsoft.com/office/drawing/2014/main" id="{18662241-5938-7D04-A321-AEF0786134B3}"/>
              </a:ext>
            </a:extLst>
          </p:cNvPr>
          <p:cNvSpPr>
            <a:spLocks noGrp="1"/>
          </p:cNvSpPr>
          <p:nvPr>
            <p:ph idx="1"/>
          </p:nvPr>
        </p:nvSpPr>
        <p:spPr>
          <a:xfrm>
            <a:off x="514350" y="228601"/>
            <a:ext cx="8096250" cy="5562600"/>
          </a:xfrm>
        </p:spPr>
        <p:txBody>
          <a:bodyPr>
            <a:normAutofit/>
          </a:bodyPr>
          <a:lstStyle/>
          <a:p>
            <a:pPr marL="0" indent="0">
              <a:lnSpc>
                <a:spcPct val="90000"/>
              </a:lnSpc>
              <a:spcAft>
                <a:spcPts val="1000"/>
              </a:spcAft>
              <a:buNone/>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Content-Based Classification</a:t>
            </a:r>
          </a:p>
          <a:p>
            <a:pPr marL="0" indent="0">
              <a:lnSpc>
                <a:spcPct val="90000"/>
              </a:lnSpc>
              <a:spcAft>
                <a:spcPts val="1000"/>
              </a:spcAft>
              <a:buNone/>
            </a:pP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spcAft>
                <a:spcPts val="10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To obtain groups of images that may be associated with similar privacy preferences, we propose a hierarchical image classification which classifies images first based on their contents and then refine each category into subcategories based on their metadata. Images that do not have metadata will be grouped only by content. Such a hierarchical classification gives a higher priority to image content and minimizes the influence of missing tags. Note that it is possible that some images are included in multiple categories as long as they contain the typical content features or metadata of those categories.</a:t>
            </a:r>
            <a:endParaRPr lang="en-IN" sz="1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spcAft>
                <a:spcPts val="10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Our approach to content-based classification is based on an efficient and yet accurate image similarity approach. Specifically, our classification algorithm compares image signatures defined based on quantified and sanitized version of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Haar</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wavelet transformation. For each image, the wavelet transform encodes frequency and spatial information related to image color, size, invariant transform, shape, texture, symmetry, etc. Then, a small number of coefficients are selected to form the signature of the image. The content similarity among images is then determined by the distance among their image signatures.</a:t>
            </a:r>
            <a:endParaRPr lang="en-IN" sz="1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pPr>
            <a:endParaRPr lang="en-IN" sz="1500" dirty="0"/>
          </a:p>
        </p:txBody>
      </p:sp>
    </p:spTree>
    <p:extLst>
      <p:ext uri="{BB962C8B-B14F-4D97-AF65-F5344CB8AC3E}">
        <p14:creationId xmlns:p14="http://schemas.microsoft.com/office/powerpoint/2010/main" val="223792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2C04F-C869-13E1-73DE-66BAF3ABA5D4}"/>
              </a:ext>
            </a:extLst>
          </p:cNvPr>
          <p:cNvSpPr>
            <a:spLocks noGrp="1"/>
          </p:cNvSpPr>
          <p:nvPr>
            <p:ph idx="1"/>
          </p:nvPr>
        </p:nvSpPr>
        <p:spPr>
          <a:xfrm>
            <a:off x="609600" y="838200"/>
            <a:ext cx="6019800" cy="5486400"/>
          </a:xfrm>
        </p:spPr>
        <p:txBody>
          <a:bodyPr>
            <a:normAutofit lnSpcReduction="10000"/>
          </a:bodyPr>
          <a:lstStyle/>
          <a:p>
            <a:pPr>
              <a:lnSpc>
                <a:spcPct val="90000"/>
              </a:lnSpc>
              <a:spcAft>
                <a:spcPts val="10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Metadata-Based Classification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metadata-based classification groups images into subcategories under aforementioned baseline categories. The process consists of three main steps. The first step is to extract keywords from the metadata associated with an image. The metadata considered in our work are tags, captions, and comments. The second step is to derive a representative hypernym (denoted as h) from each metadata vector. The third step is to find a subcategory that an image belongs to. This is an incremental procedure. At the beginning, the first image forms a subcategory as itself and the representative hypernyms of the image becomes the subcategory’s representative hypernyms.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Adaptive Policy Prediction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policy prediction algorithm provides a predicted policy of a newly uploaded image to the user for his/her reference. More importantly, the predicted policy will reflect the possible changes of a user’s privacy concerns. The prediction process consists of three main phases: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policy normalization; (ii) policy mining; and (iii) policy prediction.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pPr>
            <a:endParaRPr lang="en-IN" sz="1600" dirty="0"/>
          </a:p>
        </p:txBody>
      </p:sp>
      <p:pic>
        <p:nvPicPr>
          <p:cNvPr id="7" name="Graphic 6" descr="Open Folder">
            <a:extLst>
              <a:ext uri="{FF2B5EF4-FFF2-40B4-BE49-F238E27FC236}">
                <a16:creationId xmlns:a16="http://schemas.microsoft.com/office/drawing/2014/main" id="{D0CF28AB-F9EE-EFEA-E1B6-A2376B1E63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9085" y="1981201"/>
            <a:ext cx="2286000" cy="22860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358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AFCEFD2E-233B-C07E-94CD-69D6853DB7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685800"/>
            <a:ext cx="5563594" cy="6096000"/>
          </a:xfrm>
        </p:spPr>
      </p:pic>
      <p:sp>
        <p:nvSpPr>
          <p:cNvPr id="6" name="TextBox 5">
            <a:extLst>
              <a:ext uri="{FF2B5EF4-FFF2-40B4-BE49-F238E27FC236}">
                <a16:creationId xmlns:a16="http://schemas.microsoft.com/office/drawing/2014/main" id="{05EC89C5-25DE-DED1-3463-279F96A90437}"/>
              </a:ext>
            </a:extLst>
          </p:cNvPr>
          <p:cNvSpPr txBox="1"/>
          <p:nvPr/>
        </p:nvSpPr>
        <p:spPr>
          <a:xfrm>
            <a:off x="381000" y="76200"/>
            <a:ext cx="4495800" cy="584775"/>
          </a:xfrm>
          <a:prstGeom prst="rect">
            <a:avLst/>
          </a:prstGeom>
          <a:noFill/>
        </p:spPr>
        <p:txBody>
          <a:bodyPr wrap="square" rtlCol="0">
            <a:spAutoFit/>
          </a:bodyPr>
          <a:lstStyle/>
          <a:p>
            <a:r>
              <a:rPr lang="en-IN" sz="3200" b="1" u="sng" dirty="0"/>
              <a:t>UML Diagrams:</a:t>
            </a:r>
          </a:p>
        </p:txBody>
      </p:sp>
    </p:spTree>
    <p:extLst>
      <p:ext uri="{BB962C8B-B14F-4D97-AF65-F5344CB8AC3E}">
        <p14:creationId xmlns:p14="http://schemas.microsoft.com/office/powerpoint/2010/main" val="1793530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login&#10;&#10;Description automatically generated">
            <a:extLst>
              <a:ext uri="{FF2B5EF4-FFF2-40B4-BE49-F238E27FC236}">
                <a16:creationId xmlns:a16="http://schemas.microsoft.com/office/drawing/2014/main" id="{28678A84-3165-A70D-E885-943E71B35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80779"/>
            <a:ext cx="6400800" cy="6680755"/>
          </a:xfrm>
        </p:spPr>
      </p:pic>
    </p:spTree>
    <p:extLst>
      <p:ext uri="{BB962C8B-B14F-4D97-AF65-F5344CB8AC3E}">
        <p14:creationId xmlns:p14="http://schemas.microsoft.com/office/powerpoint/2010/main" val="178088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10;&#10;Description automatically generated">
            <a:extLst>
              <a:ext uri="{FF2B5EF4-FFF2-40B4-BE49-F238E27FC236}">
                <a16:creationId xmlns:a16="http://schemas.microsoft.com/office/drawing/2014/main" id="{C0E15E93-6C62-35E4-FF6E-A44E7B7DE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57003"/>
            <a:ext cx="6651610" cy="6800996"/>
          </a:xfrm>
        </p:spPr>
      </p:pic>
    </p:spTree>
    <p:extLst>
      <p:ext uri="{BB962C8B-B14F-4D97-AF65-F5344CB8AC3E}">
        <p14:creationId xmlns:p14="http://schemas.microsoft.com/office/powerpoint/2010/main" val="18922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E0A9146-4238-6565-366D-7CC38A86D7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28600"/>
            <a:ext cx="5943600" cy="6485980"/>
          </a:xfrm>
        </p:spPr>
      </p:pic>
      <p:sp>
        <p:nvSpPr>
          <p:cNvPr id="6" name="TextBox 5">
            <a:extLst>
              <a:ext uri="{FF2B5EF4-FFF2-40B4-BE49-F238E27FC236}">
                <a16:creationId xmlns:a16="http://schemas.microsoft.com/office/drawing/2014/main" id="{D1A516FA-63E2-9BBD-F057-D87D352C5EE5}"/>
              </a:ext>
            </a:extLst>
          </p:cNvPr>
          <p:cNvSpPr txBox="1"/>
          <p:nvPr/>
        </p:nvSpPr>
        <p:spPr>
          <a:xfrm>
            <a:off x="228600" y="228600"/>
            <a:ext cx="3505200" cy="523220"/>
          </a:xfrm>
          <a:prstGeom prst="rect">
            <a:avLst/>
          </a:prstGeom>
          <a:noFill/>
        </p:spPr>
        <p:txBody>
          <a:bodyPr wrap="square" rtlCol="0">
            <a:spAutoFit/>
          </a:bodyPr>
          <a:lstStyle/>
          <a:p>
            <a:r>
              <a:rPr lang="en-IN" sz="2800" b="1" dirty="0"/>
              <a:t>Class Diagram:</a:t>
            </a:r>
          </a:p>
        </p:txBody>
      </p:sp>
    </p:spTree>
    <p:extLst>
      <p:ext uri="{BB962C8B-B14F-4D97-AF65-F5344CB8AC3E}">
        <p14:creationId xmlns:p14="http://schemas.microsoft.com/office/powerpoint/2010/main" val="312794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eb server&#10;&#10;Description automatically generated">
            <a:extLst>
              <a:ext uri="{FF2B5EF4-FFF2-40B4-BE49-F238E27FC236}">
                <a16:creationId xmlns:a16="http://schemas.microsoft.com/office/drawing/2014/main" id="{64150536-0583-CB0C-F427-B6C42FF1A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76200"/>
            <a:ext cx="6705600" cy="6730145"/>
          </a:xfrm>
        </p:spPr>
      </p:pic>
    </p:spTree>
    <p:extLst>
      <p:ext uri="{BB962C8B-B14F-4D97-AF65-F5344CB8AC3E}">
        <p14:creationId xmlns:p14="http://schemas.microsoft.com/office/powerpoint/2010/main" val="1075554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4BDB-9012-4653-72EA-93134B770F28}"/>
              </a:ext>
            </a:extLst>
          </p:cNvPr>
          <p:cNvSpPr>
            <a:spLocks noGrp="1"/>
          </p:cNvSpPr>
          <p:nvPr>
            <p:ph type="title"/>
          </p:nvPr>
        </p:nvSpPr>
        <p:spPr>
          <a:xfrm>
            <a:off x="183272" y="0"/>
            <a:ext cx="5105400" cy="1066799"/>
          </a:xfrm>
        </p:spPr>
        <p:txBody>
          <a:bodyPr>
            <a:normAutofit/>
          </a:bodyPr>
          <a:lstStyle/>
          <a:p>
            <a:r>
              <a:rPr lang="en-US" sz="3200" b="1" u="sng">
                <a:latin typeface="Amasis MT Pro Medium" panose="02040604050005020304" pitchFamily="18" charset="0"/>
              </a:rPr>
              <a:t>Output Screens:</a:t>
            </a:r>
            <a:endParaRPr lang="en-IN" sz="3200" b="1" u="sng" dirty="0">
              <a:latin typeface="Amasis MT Pro Medium" panose="02040604050005020304" pitchFamily="18" charset="0"/>
            </a:endParaRPr>
          </a:p>
        </p:txBody>
      </p:sp>
      <p:pic>
        <p:nvPicPr>
          <p:cNvPr id="5" name="Content Placeholder 4">
            <a:extLst>
              <a:ext uri="{FF2B5EF4-FFF2-40B4-BE49-F238E27FC236}">
                <a16:creationId xmlns:a16="http://schemas.microsoft.com/office/drawing/2014/main" id="{EF12D8D2-48AA-FD80-E586-C761A02B44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4" y="1066799"/>
            <a:ext cx="8848573" cy="5638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493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C3CD2-CC4F-FC4A-2592-F6D3319AD6CA}"/>
              </a:ext>
            </a:extLst>
          </p:cNvPr>
          <p:cNvPicPr>
            <a:picLocks noChangeAspect="1"/>
          </p:cNvPicPr>
          <p:nvPr/>
        </p:nvPicPr>
        <p:blipFill>
          <a:blip r:embed="rId2">
            <a:duotone>
              <a:prstClr val="black"/>
              <a:schemeClr val="tx2">
                <a:tint val="45000"/>
                <a:satMod val="400000"/>
              </a:schemeClr>
            </a:duotone>
            <a:alphaModFix amt="25000"/>
          </a:blip>
          <a:srcRect r="25000"/>
          <a:stretch/>
        </p:blipFill>
        <p:spPr>
          <a:xfrm>
            <a:off x="20" y="10"/>
            <a:ext cx="9143980" cy="6857990"/>
          </a:xfrm>
          <a:prstGeom prst="rect">
            <a:avLst/>
          </a:prstGeom>
        </p:spPr>
      </p:pic>
      <p:sp>
        <p:nvSpPr>
          <p:cNvPr id="2" name="Title 1"/>
          <p:cNvSpPr>
            <a:spLocks noGrp="1"/>
          </p:cNvSpPr>
          <p:nvPr>
            <p:ph type="title"/>
          </p:nvPr>
        </p:nvSpPr>
        <p:spPr>
          <a:xfrm>
            <a:off x="609600" y="304801"/>
            <a:ext cx="4267200" cy="838199"/>
          </a:xfrm>
        </p:spPr>
        <p:txBody>
          <a:bodyPr>
            <a:normAutofit/>
          </a:bodyPr>
          <a:lstStyle/>
          <a:p>
            <a:r>
              <a:rPr lang="en-US" sz="4000" b="1" dirty="0">
                <a:solidFill>
                  <a:schemeClr val="tx1"/>
                </a:solidFill>
                <a:effectLst/>
                <a:latin typeface="Calibri" pitchFamily="34" charset="0"/>
              </a:rPr>
              <a:t>ABSTRACT</a:t>
            </a:r>
          </a:p>
        </p:txBody>
      </p:sp>
      <p:sp>
        <p:nvSpPr>
          <p:cNvPr id="3" name="Content Placeholder 2"/>
          <p:cNvSpPr>
            <a:spLocks noGrp="1"/>
          </p:cNvSpPr>
          <p:nvPr>
            <p:ph idx="1"/>
          </p:nvPr>
        </p:nvSpPr>
        <p:spPr>
          <a:xfrm>
            <a:off x="190500" y="1600200"/>
            <a:ext cx="8763000" cy="4953000"/>
          </a:xfrm>
        </p:spPr>
        <p:txBody>
          <a:bodyPr>
            <a:normAutofit fontScale="92500" lnSpcReduction="20000"/>
          </a:bodyPr>
          <a:lstStyle/>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the increasing volume of images users share through social sites, maintaining privacy has become a major problem, as demonstrated by a recent wave of publicized incidents where users inadvertently shared personal information. In light of these incidents, the need of tools to help users control access to their shared content is apparent. Toward addressing this need, we propose an Adaptive Privacy Policy Prediction (A3P) system to help users compose privacy settings for their images. We examine the role of social context, image content, and metadata as possible indicators of users’ privacy preferences. We propose a two-level framework which according to the user’s available history on the site, determines the best available privacy policy for the user’s images being uploaded. Our solution relies on an image classification framework for image categories which may be associated with similar policies, and on a policy prediction algorithm to automatically generate a policy for each newly uploaded image, also according to users’ social features. Over time, the generated policies will follow the evolution of users’ privacy attitude. We provide the results of our extensive evaluation over 5,000 policies, which demonstrate the effectiveness of our system, with prediction accuracies over 90 percent.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2000" dirty="0"/>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4CED4C8-0AD3-4D4E-0915-C52794EA92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93" y="533400"/>
            <a:ext cx="8923807" cy="5638800"/>
          </a:xfrm>
        </p:spPr>
      </p:pic>
    </p:spTree>
    <p:extLst>
      <p:ext uri="{BB962C8B-B14F-4D97-AF65-F5344CB8AC3E}">
        <p14:creationId xmlns:p14="http://schemas.microsoft.com/office/powerpoint/2010/main" val="396377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EB23758-788E-9633-0102-687DA3A10D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10" y="685800"/>
            <a:ext cx="8423980" cy="5486400"/>
          </a:xfrm>
        </p:spPr>
      </p:pic>
    </p:spTree>
    <p:extLst>
      <p:ext uri="{BB962C8B-B14F-4D97-AF65-F5344CB8AC3E}">
        <p14:creationId xmlns:p14="http://schemas.microsoft.com/office/powerpoint/2010/main" val="3555124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6010989-0011-670E-F829-A48F6228E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533400"/>
            <a:ext cx="8789362" cy="5715000"/>
          </a:xfrm>
        </p:spPr>
      </p:pic>
    </p:spTree>
    <p:extLst>
      <p:ext uri="{BB962C8B-B14F-4D97-AF65-F5344CB8AC3E}">
        <p14:creationId xmlns:p14="http://schemas.microsoft.com/office/powerpoint/2010/main" val="1866245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91F9A4-3733-2C62-7397-C3290DD8A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533400"/>
            <a:ext cx="8610600" cy="5867400"/>
          </a:xfrm>
        </p:spPr>
      </p:pic>
    </p:spTree>
    <p:extLst>
      <p:ext uri="{BB962C8B-B14F-4D97-AF65-F5344CB8AC3E}">
        <p14:creationId xmlns:p14="http://schemas.microsoft.com/office/powerpoint/2010/main" val="3797709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EA2935-85A1-D97F-9FEB-D55CF1AD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 y="533400"/>
            <a:ext cx="9076335" cy="5715000"/>
          </a:xfrm>
        </p:spPr>
      </p:pic>
    </p:spTree>
    <p:extLst>
      <p:ext uri="{BB962C8B-B14F-4D97-AF65-F5344CB8AC3E}">
        <p14:creationId xmlns:p14="http://schemas.microsoft.com/office/powerpoint/2010/main" val="376082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B56C4D7-4588-85AB-CE50-41AB0C42BC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75612"/>
            <a:ext cx="8800994" cy="6101388"/>
          </a:xfrm>
        </p:spPr>
      </p:pic>
    </p:spTree>
    <p:extLst>
      <p:ext uri="{BB962C8B-B14F-4D97-AF65-F5344CB8AC3E}">
        <p14:creationId xmlns:p14="http://schemas.microsoft.com/office/powerpoint/2010/main" val="81224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CF54DC-1CE9-628E-4587-D16B77A3E756}"/>
              </a:ext>
            </a:extLst>
          </p:cNvPr>
          <p:cNvSpPr>
            <a:spLocks noGrp="1"/>
          </p:cNvSpPr>
          <p:nvPr>
            <p:ph idx="1"/>
          </p:nvPr>
        </p:nvSpPr>
        <p:spPr>
          <a:xfrm>
            <a:off x="3607694" y="649481"/>
            <a:ext cx="5307706" cy="874520"/>
          </a:xfrm>
        </p:spPr>
        <p:txBody>
          <a:bodyPr anchor="ctr">
            <a:normAutofit/>
          </a:bodyPr>
          <a:lstStyle/>
          <a:p>
            <a:pPr marL="0" indent="0">
              <a:buNone/>
            </a:pPr>
            <a:r>
              <a:rPr lang="en-US" sz="4800" b="1" dirty="0"/>
              <a:t>Conclusion</a:t>
            </a:r>
          </a:p>
          <a:p>
            <a:endParaRPr lang="en-IN" sz="1700" b="1" dirty="0"/>
          </a:p>
        </p:txBody>
      </p:sp>
      <p:sp>
        <p:nvSpPr>
          <p:cNvPr id="4" name="TextBox 3">
            <a:extLst>
              <a:ext uri="{FF2B5EF4-FFF2-40B4-BE49-F238E27FC236}">
                <a16:creationId xmlns:a16="http://schemas.microsoft.com/office/drawing/2014/main" id="{7DF48E74-C416-B67F-6B21-B33E485D687C}"/>
              </a:ext>
            </a:extLst>
          </p:cNvPr>
          <p:cNvSpPr txBox="1"/>
          <p:nvPr/>
        </p:nvSpPr>
        <p:spPr>
          <a:xfrm>
            <a:off x="3070384" y="1386005"/>
            <a:ext cx="5845016" cy="5114221"/>
          </a:xfrm>
          <a:prstGeom prst="rect">
            <a:avLst/>
          </a:prstGeom>
          <a:noFill/>
        </p:spPr>
        <p:txBody>
          <a:bodyPr wrap="square" rtlCol="0">
            <a:spAutoFit/>
          </a:bodyPr>
          <a:lstStyle/>
          <a:p>
            <a:pPr algn="just">
              <a:lnSpc>
                <a:spcPct val="150000"/>
              </a:lnSpc>
              <a:spcAft>
                <a:spcPts val="1000"/>
              </a:spcAft>
            </a:pPr>
            <a:r>
              <a:rPr lang="en-US"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We have proposed an Adaptive Privacy Policy Prediction (A3P) system that helps users automate the privacy policy settings for their uploaded images. The A3P system provides a comprehensive framework to infer privacy preferences based on the information available for a given user. We also effectively tackled the issue of cold-start, leveraging social context information. Our experimental study proves that our A3P is a practical tool that offers significant</a:t>
            </a:r>
            <a:r>
              <a:rPr lang="en-IN" sz="2000" dirty="0">
                <a:solidFill>
                  <a:srgbClr val="231F2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improvements over current approaches to privacy.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06907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1006F-9581-8CE5-4C30-D10DE3224F63}"/>
              </a:ext>
            </a:extLst>
          </p:cNvPr>
          <p:cNvSpPr>
            <a:spLocks noGrp="1"/>
          </p:cNvSpPr>
          <p:nvPr>
            <p:ph idx="1"/>
          </p:nvPr>
        </p:nvSpPr>
        <p:spPr>
          <a:xfrm>
            <a:off x="533400" y="1447800"/>
            <a:ext cx="8382000" cy="1676400"/>
          </a:xfrm>
        </p:spPr>
        <p:txBody>
          <a:bodyPr anchor="ctr">
            <a:normAutofit fontScale="77500" lnSpcReduction="20000"/>
          </a:bodyPr>
          <a:lstStyle/>
          <a:p>
            <a:pPr marL="82296" indent="0">
              <a:buNone/>
            </a:pPr>
            <a:r>
              <a:rPr lang="en-IN" sz="14600" dirty="0">
                <a:latin typeface="Brush Script MT" panose="03060802040406070304" pitchFamily="66" charset="0"/>
              </a:rPr>
              <a:t>  Thank you</a:t>
            </a:r>
          </a:p>
          <a:p>
            <a:pPr marL="82296" indent="0">
              <a:buNone/>
            </a:pPr>
            <a:endParaRPr lang="en-IN" sz="2800" dirty="0"/>
          </a:p>
        </p:txBody>
      </p:sp>
      <p:sp>
        <p:nvSpPr>
          <p:cNvPr id="4" name="TextBox 3">
            <a:extLst>
              <a:ext uri="{FF2B5EF4-FFF2-40B4-BE49-F238E27FC236}">
                <a16:creationId xmlns:a16="http://schemas.microsoft.com/office/drawing/2014/main" id="{1FC49448-972E-C638-5E34-37BE8B28A97A}"/>
              </a:ext>
            </a:extLst>
          </p:cNvPr>
          <p:cNvSpPr txBox="1"/>
          <p:nvPr/>
        </p:nvSpPr>
        <p:spPr>
          <a:xfrm>
            <a:off x="2819400" y="3886201"/>
            <a:ext cx="6324600" cy="2062103"/>
          </a:xfrm>
          <a:prstGeom prst="rect">
            <a:avLst/>
          </a:prstGeom>
          <a:noFill/>
        </p:spPr>
        <p:txBody>
          <a:bodyPr wrap="square" rtlCol="0">
            <a:spAutoFit/>
          </a:bodyPr>
          <a:lstStyle/>
          <a:p>
            <a:r>
              <a:rPr lang="en-US" sz="3200" dirty="0">
                <a:latin typeface="Edwardian Script ITC" panose="030303020407070D0804" pitchFamily="66" charset="0"/>
              </a:rPr>
              <a:t>V. Rohan </a:t>
            </a:r>
            <a:r>
              <a:rPr lang="en-US" sz="3200" dirty="0">
                <a:latin typeface="Bahnschrift Light SemiCondensed" panose="020B0502040204020203" pitchFamily="34" charset="0"/>
              </a:rPr>
              <a:t>(21N61A0535)</a:t>
            </a:r>
          </a:p>
          <a:p>
            <a:r>
              <a:rPr lang="en-US" sz="3200" dirty="0">
                <a:latin typeface="Edwardian Script ITC" panose="030303020407070D0804" pitchFamily="66" charset="0"/>
              </a:rPr>
              <a:t>B. Srinivas  </a:t>
            </a:r>
            <a:r>
              <a:rPr lang="en-US" sz="3200" dirty="0">
                <a:latin typeface="Bahnschrift Light SemiCondensed" panose="020B0502040204020203" pitchFamily="34" charset="0"/>
              </a:rPr>
              <a:t>(21N61A0548)</a:t>
            </a:r>
            <a:endParaRPr lang="en-IN" sz="3200" dirty="0">
              <a:latin typeface="Bahnschrift Light SemiCondensed" panose="020B0502040204020203" pitchFamily="34" charset="0"/>
            </a:endParaRPr>
          </a:p>
          <a:p>
            <a:r>
              <a:rPr lang="en-US" sz="3200" dirty="0">
                <a:latin typeface="Edwardian Script ITC" panose="030303020407070D0804" pitchFamily="66" charset="0"/>
              </a:rPr>
              <a:t>A. Varun Kumar  </a:t>
            </a:r>
            <a:r>
              <a:rPr lang="en-US" sz="3200" dirty="0">
                <a:latin typeface="Bahnschrift Light SemiCondensed" panose="020B0502040204020203" pitchFamily="34" charset="0"/>
              </a:rPr>
              <a:t>(21N61A0552)</a:t>
            </a:r>
            <a:endParaRPr lang="en-IN" sz="3200" dirty="0">
              <a:latin typeface="Bahnschrift Light SemiCondensed" panose="020B0502040204020203" pitchFamily="34" charset="0"/>
            </a:endParaRPr>
          </a:p>
          <a:p>
            <a:r>
              <a:rPr lang="en-US" sz="3200" dirty="0">
                <a:latin typeface="Edwardian Script ITC" panose="030303020407070D0804" pitchFamily="66" charset="0"/>
              </a:rPr>
              <a:t>V. Lavan Kumar  </a:t>
            </a:r>
            <a:r>
              <a:rPr lang="en-US" sz="3200" dirty="0">
                <a:latin typeface="Bahnschrift Light SemiCondensed" panose="020B0502040204020203" pitchFamily="34" charset="0"/>
              </a:rPr>
              <a:t>(21N61A0527)</a:t>
            </a:r>
            <a:endParaRPr lang="en-IN" sz="3200" dirty="0">
              <a:latin typeface="Bahnschrift Light SemiCondensed" panose="020B0502040204020203" pitchFamily="34" charset="0"/>
            </a:endParaRPr>
          </a:p>
        </p:txBody>
      </p:sp>
    </p:spTree>
    <p:extLst>
      <p:ext uri="{BB962C8B-B14F-4D97-AF65-F5344CB8AC3E}">
        <p14:creationId xmlns:p14="http://schemas.microsoft.com/office/powerpoint/2010/main" val="237888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15B57E37-0685-0AAC-FE04-141BBDBB11B9}"/>
              </a:ext>
            </a:extLst>
          </p:cNvPr>
          <p:cNvPicPr>
            <a:picLocks noChangeAspect="1"/>
          </p:cNvPicPr>
          <p:nvPr/>
        </p:nvPicPr>
        <p:blipFill>
          <a:blip r:embed="rId3"/>
          <a:srcRect l="7537" r="47962" b="-2"/>
          <a:stretch/>
        </p:blipFill>
        <p:spPr>
          <a:xfrm>
            <a:off x="20" y="975"/>
            <a:ext cx="4571980" cy="6858000"/>
          </a:xfrm>
          <a:prstGeom prst="rect">
            <a:avLst/>
          </a:prstGeom>
        </p:spPr>
      </p:pic>
      <p:sp>
        <p:nvSpPr>
          <p:cNvPr id="17" name="Content Placeholder 2"/>
          <p:cNvSpPr>
            <a:spLocks noGrp="1"/>
          </p:cNvSpPr>
          <p:nvPr>
            <p:ph idx="1"/>
          </p:nvPr>
        </p:nvSpPr>
        <p:spPr>
          <a:xfrm>
            <a:off x="4724400" y="990600"/>
            <a:ext cx="3860797" cy="5257800"/>
          </a:xfrm>
        </p:spPr>
        <p:txBody>
          <a:bodyPr>
            <a:normAutofit/>
          </a:bodyPr>
          <a:lstStyle/>
          <a:p>
            <a:pPr lvl="0">
              <a:lnSpc>
                <a:spcPct val="90000"/>
              </a:lnSpc>
            </a:pPr>
            <a:r>
              <a:rPr lang="en-US"/>
              <a:t>Most content sharing websites allow users to enter their privacy preferences. Unfortunately, recent studies have shown that users struggle to set up and maintain such privacy settings.</a:t>
            </a:r>
          </a:p>
          <a:p>
            <a:pPr lvl="0">
              <a:lnSpc>
                <a:spcPct val="90000"/>
              </a:lnSpc>
            </a:pPr>
            <a:endParaRPr lang="en-US"/>
          </a:p>
          <a:p>
            <a:pPr lvl="0">
              <a:lnSpc>
                <a:spcPct val="90000"/>
              </a:lnSpc>
            </a:pPr>
            <a:r>
              <a:rPr lang="en-US"/>
              <a:t>One of the main reasons provided is that given the amount of shared information this process can be tedious and error-prone. Therefore, many have acknowledged the need of policy recommendation systems which can assist users to easily and properly configure privacy settings.</a:t>
            </a:r>
          </a:p>
          <a:p>
            <a:pPr>
              <a:lnSpc>
                <a:spcPct val="90000"/>
              </a:lnSpc>
              <a:buNone/>
            </a:pPr>
            <a:endParaRPr lang="en-US" dirty="0"/>
          </a:p>
        </p:txBody>
      </p:sp>
      <p:sp>
        <p:nvSpPr>
          <p:cNvPr id="8" name="TextBox 7">
            <a:extLst>
              <a:ext uri="{FF2B5EF4-FFF2-40B4-BE49-F238E27FC236}">
                <a16:creationId xmlns:a16="http://schemas.microsoft.com/office/drawing/2014/main" id="{65563CD0-17A6-65A9-9385-07F5B3428EA2}"/>
              </a:ext>
            </a:extLst>
          </p:cNvPr>
          <p:cNvSpPr txBox="1"/>
          <p:nvPr/>
        </p:nvSpPr>
        <p:spPr>
          <a:xfrm>
            <a:off x="4876800" y="381000"/>
            <a:ext cx="3860797" cy="1077218"/>
          </a:xfrm>
          <a:prstGeom prst="rect">
            <a:avLst/>
          </a:prstGeom>
          <a:noFill/>
        </p:spPr>
        <p:txBody>
          <a:bodyPr wrap="square" rtlCol="0">
            <a:spAutoFit/>
          </a:bodyPr>
          <a:lstStyle/>
          <a:p>
            <a:r>
              <a:rPr lang="en-US" sz="3200" b="1" u="sng"/>
              <a:t>EXISTING SYSTEM</a:t>
            </a:r>
            <a:r>
              <a:rPr lang="en-US" b="1" u="sng"/>
              <a:t>:</a:t>
            </a:r>
            <a:endParaRPr lang="en-US"/>
          </a:p>
          <a:p>
            <a:endParaRPr lang="en-IN"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B25755-D744-1C1B-852B-C3ABD6B99CFA}"/>
              </a:ext>
            </a:extLst>
          </p:cNvPr>
          <p:cNvGraphicFramePr>
            <a:graphicFrameLocks noGrp="1"/>
          </p:cNvGraphicFramePr>
          <p:nvPr>
            <p:ph idx="1"/>
            <p:extLst>
              <p:ext uri="{D42A27DB-BD31-4B8C-83A1-F6EECF244321}">
                <p14:modId xmlns:p14="http://schemas.microsoft.com/office/powerpoint/2010/main" val="3412594657"/>
              </p:ext>
            </p:extLst>
          </p:nvPr>
        </p:nvGraphicFramePr>
        <p:xfrm>
          <a:off x="514350" y="1295400"/>
          <a:ext cx="7943850" cy="4495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11F31116-156F-6125-0D13-0BA373CB9E3E}"/>
              </a:ext>
            </a:extLst>
          </p:cNvPr>
          <p:cNvSpPr txBox="1"/>
          <p:nvPr/>
        </p:nvSpPr>
        <p:spPr>
          <a:xfrm>
            <a:off x="685800" y="533400"/>
            <a:ext cx="4800600" cy="1200329"/>
          </a:xfrm>
          <a:prstGeom prst="rect">
            <a:avLst/>
          </a:prstGeom>
          <a:noFill/>
        </p:spPr>
        <p:txBody>
          <a:bodyPr wrap="square" rtlCol="0">
            <a:spAutoFit/>
          </a:bodyPr>
          <a:lstStyle/>
          <a:p>
            <a:r>
              <a:rPr lang="en-US" sz="3600" b="1" u="sng" dirty="0"/>
              <a:t>DISADVANTAGES: </a:t>
            </a:r>
            <a:endParaRPr lang="en-US" sz="3600" dirty="0"/>
          </a:p>
          <a:p>
            <a:endParaRPr lang="en-IN"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52400" y="1719806"/>
            <a:ext cx="2744542" cy="3418387"/>
          </a:xfrm>
        </p:spPr>
        <p:txBody>
          <a:bodyPr>
            <a:normAutofit/>
          </a:bodyPr>
          <a:lstStyle/>
          <a:p>
            <a:pPr algn="r"/>
            <a:r>
              <a:rPr lang="en-US" b="1" dirty="0">
                <a:effectLst/>
                <a:latin typeface="Calibri" pitchFamily="34" charset="0"/>
              </a:rPr>
              <a:t>PROPOSED SYSTEM</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0192" y="2108835"/>
            <a:ext cx="0" cy="264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429001" y="990600"/>
            <a:ext cx="5156200" cy="5715000"/>
          </a:xfrm>
        </p:spPr>
        <p:txBody>
          <a:bodyPr>
            <a:normAutofit fontScale="92500" lnSpcReduction="20000"/>
          </a:bodyPr>
          <a:lstStyle/>
          <a:p>
            <a:pPr marL="342900" lvl="0" indent="-342900">
              <a:lnSpc>
                <a:spcPct val="11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this paper, we propose an Adaptive Privacy Policy Prediction (A3P) system which aims to provide users a hassle free privacy settings experience by automatically generating personalized policies. The A3P system handles user uploaded images, and factors in the following criteria that influence one’s privacy settings of images: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10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impact of social environment and personal characteristics. Social context of users, such as their profile information and relationships with others may provide useful information regarding users’ privacy preferences. For example, users interested in photography may like to share their photos with other amateur photographers.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10000"/>
              </a:lnSpc>
              <a:spcAft>
                <a:spcPts val="1000"/>
              </a:spcAf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role of image’s content and metadata. In general, similar images often incur similar privacy preferences, especially when people appear in the images. For example, one may upload several photos of his kids and specify that only his family members are allowed to see these photos.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A649F-257A-C61B-585D-C36EF68C4FB8}"/>
              </a:ext>
            </a:extLst>
          </p:cNvPr>
          <p:cNvSpPr txBox="1"/>
          <p:nvPr/>
        </p:nvSpPr>
        <p:spPr>
          <a:xfrm>
            <a:off x="-1" y="1719807"/>
            <a:ext cx="3352795" cy="3461793"/>
          </a:xfrm>
          <a:prstGeom prst="rect">
            <a:avLst/>
          </a:prstGeom>
        </p:spPr>
        <p:txBody>
          <a:bodyPr vert="horz" lIns="91440" tIns="45720" rIns="91440" bIns="45720" rtlCol="0" anchor="ctr">
            <a:normAutofit/>
          </a:bodyPr>
          <a:lstStyle/>
          <a:p>
            <a:pPr algn="r">
              <a:spcBef>
                <a:spcPct val="0"/>
              </a:spcBef>
              <a:spcAft>
                <a:spcPts val="600"/>
              </a:spcAft>
            </a:pPr>
            <a:r>
              <a:rPr lang="en-US" sz="3200" b="1" u="sng" cap="all">
                <a:ln w="3175" cmpd="sng">
                  <a:noFill/>
                </a:ln>
                <a:latin typeface="Arial Rounded MT Bold" panose="020F0704030504030204" pitchFamily="34" charset="0"/>
                <a:ea typeface="+mj-ea"/>
                <a:cs typeface="+mj-cs"/>
              </a:rPr>
              <a:t>ADVANTAGES:</a:t>
            </a:r>
          </a:p>
          <a:p>
            <a:pPr algn="r">
              <a:spcBef>
                <a:spcPct val="0"/>
              </a:spcBef>
              <a:spcAft>
                <a:spcPts val="600"/>
              </a:spcAft>
            </a:pPr>
            <a:endParaRPr lang="en-US" sz="3200" b="1" cap="all" dirty="0">
              <a:ln w="3175" cmpd="sng">
                <a:noFill/>
              </a:ln>
              <a:latin typeface="Arial Rounded MT Bold" panose="020F0704030504030204" pitchFamily="34" charset="0"/>
              <a:ea typeface="+mj-ea"/>
              <a:cs typeface="+mj-cs"/>
            </a:endParaRPr>
          </a:p>
        </p:txBody>
      </p:sp>
      <p:sp>
        <p:nvSpPr>
          <p:cNvPr id="3" name="Content Placeholder 2"/>
          <p:cNvSpPr>
            <a:spLocks noGrp="1"/>
          </p:cNvSpPr>
          <p:nvPr>
            <p:ph idx="1"/>
          </p:nvPr>
        </p:nvSpPr>
        <p:spPr>
          <a:xfrm>
            <a:off x="3500192" y="857250"/>
            <a:ext cx="5262804" cy="5143499"/>
          </a:xfrm>
        </p:spPr>
        <p:txBody>
          <a:bodyPr vert="horz" lIns="91440" tIns="45720" rIns="91440" bIns="45720" rtlCol="0" anchor="ctr">
            <a:normAutofit/>
          </a:bodyPr>
          <a:lstStyle/>
          <a:p>
            <a:r>
              <a:rPr lang="en-US" dirty="0"/>
              <a:t>The A3P-core focuses on analyzing each individual user’s own images and metadata, while the A3P-Social offers a community perspective of privacy setting recommendations for a user’s potential privacy improvement. We design the interaction flows between the two building blocks to balance the benefits from meeting personal characteristics and obtaining community advice.</a:t>
            </a:r>
          </a:p>
          <a:p>
            <a:endParaRPr lang="en-US" b="1"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3490721"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3483577" cy="6856214"/>
          </a:xfrm>
          <a:prstGeom prst="rect">
            <a:avLst/>
          </a:prstGeom>
        </p:spPr>
      </p:pic>
      <p:sp>
        <p:nvSpPr>
          <p:cNvPr id="2" name="Title 1"/>
          <p:cNvSpPr>
            <a:spLocks noGrp="1"/>
          </p:cNvSpPr>
          <p:nvPr>
            <p:ph type="title"/>
          </p:nvPr>
        </p:nvSpPr>
        <p:spPr>
          <a:xfrm>
            <a:off x="152400" y="643466"/>
            <a:ext cx="3124200" cy="4995333"/>
          </a:xfrm>
        </p:spPr>
        <p:txBody>
          <a:bodyPr>
            <a:normAutofit/>
          </a:bodyPr>
          <a:lstStyle/>
          <a:p>
            <a:r>
              <a:rPr lang="en-US" b="1">
                <a:solidFill>
                  <a:srgbClr val="FFFFFF"/>
                </a:solidFill>
                <a:effectLst/>
                <a:latin typeface="Calibri" pitchFamily="34" charset="0"/>
              </a:rPr>
              <a:t>SYSTEM SPECIFICATION</a:t>
            </a:r>
            <a:endParaRPr lang="en-US" b="1" dirty="0">
              <a:solidFill>
                <a:srgbClr val="FFFFFF"/>
              </a:solidFill>
              <a:effectLst/>
              <a:latin typeface="Calibri" pitchFamily="34" charset="0"/>
            </a:endParaRP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340" y="-2"/>
            <a:ext cx="5653278"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B1FC8DB3-ABC3-E430-A321-C21F655A7A29}"/>
              </a:ext>
            </a:extLst>
          </p:cNvPr>
          <p:cNvGraphicFramePr>
            <a:graphicFrameLocks noGrp="1"/>
          </p:cNvGraphicFramePr>
          <p:nvPr>
            <p:ph idx="1"/>
            <p:extLst>
              <p:ext uri="{D42A27DB-BD31-4B8C-83A1-F6EECF244321}">
                <p14:modId xmlns:p14="http://schemas.microsoft.com/office/powerpoint/2010/main" val="3420768531"/>
              </p:ext>
            </p:extLst>
          </p:nvPr>
        </p:nvGraphicFramePr>
        <p:xfrm>
          <a:off x="3886200" y="228600"/>
          <a:ext cx="4876799" cy="6248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3490721"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3483577" cy="6856214"/>
          </a:xfrm>
          <a:prstGeom prst="rect">
            <a:avLst/>
          </a:prstGeom>
        </p:spPr>
      </p:pic>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340" y="-2"/>
            <a:ext cx="5653278"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D23329-3ED5-58DF-E25D-7D2A23BE492F}"/>
              </a:ext>
            </a:extLst>
          </p:cNvPr>
          <p:cNvGraphicFramePr>
            <a:graphicFrameLocks noGrp="1"/>
          </p:cNvGraphicFramePr>
          <p:nvPr>
            <p:ph idx="1"/>
            <p:extLst>
              <p:ext uri="{D42A27DB-BD31-4B8C-83A1-F6EECF244321}">
                <p14:modId xmlns:p14="http://schemas.microsoft.com/office/powerpoint/2010/main" val="2346794069"/>
              </p:ext>
            </p:extLst>
          </p:nvPr>
        </p:nvGraphicFramePr>
        <p:xfrm>
          <a:off x="3536409" y="457200"/>
          <a:ext cx="5378991" cy="6096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F8F7EAC7-C9F8-B311-0AF2-2E793DF36B17}"/>
              </a:ext>
            </a:extLst>
          </p:cNvPr>
          <p:cNvSpPr txBox="1"/>
          <p:nvPr/>
        </p:nvSpPr>
        <p:spPr>
          <a:xfrm>
            <a:off x="52832" y="2362200"/>
            <a:ext cx="2819400" cy="646331"/>
          </a:xfrm>
          <a:prstGeom prst="rect">
            <a:avLst/>
          </a:prstGeom>
          <a:noFill/>
        </p:spPr>
        <p:txBody>
          <a:bodyPr wrap="square" rtlCol="0">
            <a:spAutoFit/>
          </a:bodyPr>
          <a:lstStyle/>
          <a:p>
            <a:r>
              <a:rPr lang="en-US" b="1" dirty="0"/>
              <a:t>Software Requirements</a:t>
            </a:r>
            <a:endParaRPr lang="en-IN" dirty="0"/>
          </a:p>
          <a:p>
            <a:endParaRPr lang="en-IN" dirty="0"/>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793577-A5A7-1461-C857-548F58CFA44A}"/>
              </a:ext>
            </a:extLst>
          </p:cNvPr>
          <p:cNvSpPr txBox="1"/>
          <p:nvPr/>
        </p:nvSpPr>
        <p:spPr>
          <a:xfrm>
            <a:off x="457200" y="-76200"/>
            <a:ext cx="3002202" cy="1209368"/>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sz="2400" b="1" u="sng" dirty="0"/>
              <a:t>System Architecture :</a:t>
            </a:r>
          </a:p>
        </p:txBody>
      </p:sp>
      <p:pic>
        <p:nvPicPr>
          <p:cNvPr id="1026" name="Picture 2" descr="E:\2015 and 2016 Final Documents\Data Mining\Privacy Policy Inference of User Uploaded Images on Content Sharing Sites\Architecture.png"/>
          <p:cNvPicPr>
            <a:picLocks noGrp="1" noChangeAspect="1" noChangeArrowheads="1"/>
          </p:cNvPicPr>
          <p:nvPr>
            <p:ph idx="1"/>
          </p:nvPr>
        </p:nvPicPr>
        <p:blipFill>
          <a:blip r:embed="rId3"/>
          <a:stretch>
            <a:fillRect/>
          </a:stretch>
        </p:blipFill>
        <p:spPr bwMode="auto">
          <a:xfrm>
            <a:off x="1447800" y="838200"/>
            <a:ext cx="7315200" cy="579120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3.xml><?xml version="1.0" encoding="utf-8"?>
<a:theme xmlns:a="http://schemas.openxmlformats.org/drawingml/2006/main" name="2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3FDA78-EFDC-41C3-9FF0-C7C6A0FC4F0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TM04033937[[fn=Vapor Trail]]</Template>
  <TotalTime>312</TotalTime>
  <Words>1434</Words>
  <Application>Microsoft Office PowerPoint</Application>
  <PresentationFormat>On-screen Show (4:3)</PresentationFormat>
  <Paragraphs>70</Paragraphs>
  <Slides>27</Slides>
  <Notes>0</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27</vt:i4>
      </vt:variant>
    </vt:vector>
  </HeadingPairs>
  <TitlesOfParts>
    <vt:vector size="51" baseType="lpstr">
      <vt:lpstr>Amasis MT Pro Black</vt:lpstr>
      <vt:lpstr>Amasis MT Pro Medium</vt:lpstr>
      <vt:lpstr>Aptos</vt:lpstr>
      <vt:lpstr>Aptos Display</vt:lpstr>
      <vt:lpstr>Arial</vt:lpstr>
      <vt:lpstr>Arial Rounded MT Bold</vt:lpstr>
      <vt:lpstr>Avenir Next LT Pro Light</vt:lpstr>
      <vt:lpstr>Bahnschrift Light SemiCondensed</vt:lpstr>
      <vt:lpstr>Bahnschrift SemiBold</vt:lpstr>
      <vt:lpstr>Brush Script MT</vt:lpstr>
      <vt:lpstr>Calibri</vt:lpstr>
      <vt:lpstr>Calibri Light</vt:lpstr>
      <vt:lpstr>Courier New</vt:lpstr>
      <vt:lpstr>Edwardian Script ITC</vt:lpstr>
      <vt:lpstr>Script MT Bold</vt:lpstr>
      <vt:lpstr>Times New Roman</vt:lpstr>
      <vt:lpstr>Trebuchet MS</vt:lpstr>
      <vt:lpstr>Wingdings</vt:lpstr>
      <vt:lpstr>Wingdings 3</vt:lpstr>
      <vt:lpstr>Celestial</vt:lpstr>
      <vt:lpstr>1_Celestial</vt:lpstr>
      <vt:lpstr>2_Celestial</vt:lpstr>
      <vt:lpstr>Office Theme</vt:lpstr>
      <vt:lpstr>Facet</vt:lpstr>
      <vt:lpstr>PowerPoint Presentation</vt:lpstr>
      <vt:lpstr>ABSTRACT</vt:lpstr>
      <vt:lpstr>PowerPoint Presentation</vt:lpstr>
      <vt:lpstr>PowerPoint Presentation</vt:lpstr>
      <vt:lpstr>PROPOSED SYSTEM</vt:lpstr>
      <vt:lpstr>PowerPoint Presentation</vt:lpstr>
      <vt:lpstr>SYSTEM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SyslogTechnologies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Syslog</dc:creator>
  <cp:lastModifiedBy>rohanchary Rohan vadluri's</cp:lastModifiedBy>
  <cp:revision>165</cp:revision>
  <dcterms:created xsi:type="dcterms:W3CDTF">2014-11-28T12:11:55Z</dcterms:created>
  <dcterms:modified xsi:type="dcterms:W3CDTF">2025-01-03T05:04:40Z</dcterms:modified>
</cp:coreProperties>
</file>